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</p:sldMasterIdLst>
  <p:notesMasterIdLst>
    <p:notesMasterId r:id="rId18"/>
  </p:notesMasterIdLst>
  <p:sldIdLst>
    <p:sldId id="325" r:id="rId3"/>
    <p:sldId id="376" r:id="rId4"/>
    <p:sldId id="396" r:id="rId5"/>
    <p:sldId id="387" r:id="rId6"/>
    <p:sldId id="389" r:id="rId7"/>
    <p:sldId id="390" r:id="rId8"/>
    <p:sldId id="391" r:id="rId9"/>
    <p:sldId id="397" r:id="rId10"/>
    <p:sldId id="398" r:id="rId11"/>
    <p:sldId id="399" r:id="rId12"/>
    <p:sldId id="393" r:id="rId13"/>
    <p:sldId id="394" r:id="rId14"/>
    <p:sldId id="395" r:id="rId15"/>
    <p:sldId id="358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1070C-B304-4EAE-B1C9-795BCD30434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DA45A-BD4A-40C8-AD37-6AD3797D6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7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AFEBB8-FA22-4F04-B084-C28228F402B6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4E267FE-9FD0-43A1-86F3-CB723572E9B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32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5DB0-450B-4D24-9047-D74EABB34FBA}" type="datetime1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5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876E-F0B1-47BD-9553-FBF5F67A2CDB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518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F4BF-798A-460A-A6A0-ED5C6E7D8AB3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410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98EC-407A-45B8-B6E4-4177D22ADB5E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1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83A5-7DEC-4729-8B4C-07E64AD63B49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48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885-090A-4B0F-BE18-AEFF0C608705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923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2A63-118E-4CC6-8CB7-9476EC6C42BA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783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0D07-3D5E-4CE4-99E3-AF0894C7E8D1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239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F74D-D4B0-A6DB-FF50-1F2E1D54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27E42-99BD-3B50-3990-B4312F0FD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D757B-9E09-8EE6-F2A6-9FD6BFE5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C5D-5067-43B5-8B6D-38D06628A5E8}" type="datetimeFigureOut">
              <a:rPr lang="en-TZ" smtClean="0"/>
              <a:t>06/02/2024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0BBE1-C6A3-E921-4731-B4623C43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32A92-F7B2-C3C5-1A94-EC83D08A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2A3C-8B09-442A-8AFE-7B881F7FC35D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9348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4603-3722-1A9D-436E-055B9F8C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19CF6-BB14-6347-7477-C55C9B749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EFC9B-BA5B-84A9-9353-15370FA75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C5D-5067-43B5-8B6D-38D06628A5E8}" type="datetimeFigureOut">
              <a:rPr lang="en-TZ" smtClean="0"/>
              <a:t>06/02/2024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A97F2-1A3D-34F8-ABF7-3FE6554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6DD7B-A692-29B3-6FBE-82533D2F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2A3C-8B09-442A-8AFE-7B881F7FC35D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29262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1892-3FE9-4CD8-B9E8-BE00E91242E6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07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A1A44-7B5B-9B32-7392-285200DF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7D481-0350-204B-EE53-E2380115D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88C36-14B4-6BB7-C5A2-E45A84A3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C5D-5067-43B5-8B6D-38D06628A5E8}" type="datetimeFigureOut">
              <a:rPr lang="en-TZ" smtClean="0"/>
              <a:t>06/02/2024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76BB8-1ABB-7A72-4DED-E48453026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E2FA9-E87A-D11D-4B05-90C141A4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2A3C-8B09-442A-8AFE-7B881F7FC35D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2982532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A92C6-A7E0-7F55-6E0B-E6F8B19A1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BA7B3-04E7-EDA7-89E6-392E72D58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215B5-C0FE-0ED0-C0E2-C9AD00D07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38A75-18EC-8362-7237-5641AD4B3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C5D-5067-43B5-8B6D-38D06628A5E8}" type="datetimeFigureOut">
              <a:rPr lang="en-TZ" smtClean="0"/>
              <a:t>06/02/2024</a:t>
            </a:fld>
            <a:endParaRPr lang="en-T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CB07F-0BF0-1CE6-7CF4-07124ADB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42C33-A49B-B959-DA2C-490C4E8F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2A3C-8B09-442A-8AFE-7B881F7FC35D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223491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160D-74EB-C722-5E7C-C594C8B6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24487-C829-EB46-DB46-ECB3B7186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292C1-D982-3995-3B9F-B39E8E826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E38DC-82E4-5C80-B8FD-B292CAC87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EC8B1-CFFD-800E-FAFF-8EC522E64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DC9818-DAD5-9CEE-3F81-3C4E2C53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C5D-5067-43B5-8B6D-38D06628A5E8}" type="datetimeFigureOut">
              <a:rPr lang="en-TZ" smtClean="0"/>
              <a:t>06/02/2024</a:t>
            </a:fld>
            <a:endParaRPr lang="en-T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FFDDF-FC1A-931F-C746-F4011B4B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751805-DB50-5A04-9554-03926A3C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2A3C-8B09-442A-8AFE-7B881F7FC35D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518281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535A-EEE6-45E4-232D-699F4AFE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27FFC-C1C6-8D7C-D31C-A64291CA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C5D-5067-43B5-8B6D-38D06628A5E8}" type="datetimeFigureOut">
              <a:rPr lang="en-TZ" smtClean="0"/>
              <a:t>06/02/2024</a:t>
            </a:fld>
            <a:endParaRPr lang="en-T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0FAB7-5634-07D6-5076-B8B50C21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F8D9B-0F25-5522-5BC9-095E7079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2A3C-8B09-442A-8AFE-7B881F7FC35D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624035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3F39A-DFA1-E875-2C3B-A042460A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C5D-5067-43B5-8B6D-38D06628A5E8}" type="datetimeFigureOut">
              <a:rPr lang="en-TZ" smtClean="0"/>
              <a:t>06/02/2024</a:t>
            </a:fld>
            <a:endParaRPr lang="en-T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6DF89-12C6-C3CE-41D1-825BF243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67720-423F-78FF-D0F3-DC2D7037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2A3C-8B09-442A-8AFE-7B881F7FC35D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2186470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1C275-272B-696D-F916-AB84325C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4CD39-45AD-3215-E5A0-D3B230E9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28A70-6FA3-65C2-0CE0-22D87BA97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C0C2D-53BF-AED6-0C8E-457602AE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C5D-5067-43B5-8B6D-38D06628A5E8}" type="datetimeFigureOut">
              <a:rPr lang="en-TZ" smtClean="0"/>
              <a:t>06/02/2024</a:t>
            </a:fld>
            <a:endParaRPr lang="en-T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78FFB-30C9-E874-EE96-E5720B62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7DF47-1381-041A-0EE6-BFB15BF1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2A3C-8B09-442A-8AFE-7B881F7FC35D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996283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B760-352D-60CC-DF0D-1019484D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4B992-783D-1046-777C-E90F5A3F2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F9A26-B46E-5163-07D1-A167D865D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D1B65-1E40-240E-7EF5-9106C7E7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C5D-5067-43B5-8B6D-38D06628A5E8}" type="datetimeFigureOut">
              <a:rPr lang="en-TZ" smtClean="0"/>
              <a:t>06/02/2024</a:t>
            </a:fld>
            <a:endParaRPr lang="en-T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C86AB-CDC1-B935-6C3F-B2E2FE81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4D021-4BF5-31DB-BC55-5AC08E06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2A3C-8B09-442A-8AFE-7B881F7FC35D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2367612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01CC-7006-96CC-AA54-DBDCB5D2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8E66A-44DA-463C-0243-1D86EC6BE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E226C-FF1F-C566-0A71-115F610B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C5D-5067-43B5-8B6D-38D06628A5E8}" type="datetimeFigureOut">
              <a:rPr lang="en-TZ" smtClean="0"/>
              <a:t>06/02/2024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6CCA5-D97E-5F1E-DE91-2AEE6E34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0FC8C-C0DF-28DF-7D99-480F14D1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2A3C-8B09-442A-8AFE-7B881F7FC35D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40423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625C5-487B-5864-B379-CC0F9A7CF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07279-1E0F-F11C-FFAD-090879489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699B3-1D72-36E7-1403-7C9C2077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2C5D-5067-43B5-8B6D-38D06628A5E8}" type="datetimeFigureOut">
              <a:rPr lang="en-TZ" smtClean="0"/>
              <a:t>06/02/2024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090D9-5DF3-4EE4-30CB-A6E0491A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5A8A3-A649-84C1-33EA-C6792C59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2A3C-8B09-442A-8AFE-7B881F7FC35D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423505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E7AB-FC2B-4A51-95DE-509EB9F03D43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79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FD10-D0F5-448E-82D0-08244927F8BA}" type="datetime1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9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DB9E-45AA-4065-B643-CAB86B1F5B3F}" type="datetime1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30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C9DA-50C6-48D8-96A2-867D52A48F5A}" type="datetime1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1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FEB7-9AB2-4CA6-AA70-581F86567C93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0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4941-3781-4D0A-B159-11CA57F50679}" type="datetime1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48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37E3-04B5-4AD3-BAC6-E8E56F91150C}" type="datetime1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6E3796-6A1A-4325-8E85-C32E630B08A7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E267FE-9FD0-43A1-86F3-CB723572E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A73BA-33D4-7736-29F7-0885CB61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14B20-95BC-FC4D-BB21-1A0EE1BEE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767EF-4F74-2448-40E5-2358E43D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72C5D-5067-43B5-8B6D-38D06628A5E8}" type="datetimeFigureOut">
              <a:rPr lang="en-TZ" smtClean="0"/>
              <a:t>06/02/2024</a:t>
            </a:fld>
            <a:endParaRPr lang="en-T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5822-06B7-40B6-7980-56B12DD54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77F40-3A57-2D31-CF3F-7ECDB6213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F2A3C-8B09-442A-8AFE-7B881F7FC35D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408740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92237" y="855856"/>
            <a:ext cx="5140448" cy="4991029"/>
            <a:chOff x="0" y="0"/>
            <a:chExt cx="4378879" cy="4425410"/>
          </a:xfrm>
        </p:grpSpPr>
        <p:sp>
          <p:nvSpPr>
            <p:cNvPr id="7" name="Shape 7"/>
            <p:cNvSpPr/>
            <p:nvPr/>
          </p:nvSpPr>
          <p:spPr>
            <a:xfrm>
              <a:off x="445506" y="443781"/>
              <a:ext cx="3481336" cy="3481350"/>
            </a:xfrm>
            <a:custGeom>
              <a:avLst/>
              <a:gdLst/>
              <a:ahLst/>
              <a:cxnLst/>
              <a:rect l="0" t="0" r="0" b="0"/>
              <a:pathLst>
                <a:path w="3481336" h="3481350">
                  <a:moveTo>
                    <a:pt x="0" y="1740675"/>
                  </a:moveTo>
                  <a:cubicBezTo>
                    <a:pt x="0" y="779323"/>
                    <a:pt x="779323" y="0"/>
                    <a:pt x="1740675" y="0"/>
                  </a:cubicBezTo>
                  <a:cubicBezTo>
                    <a:pt x="2702014" y="0"/>
                    <a:pt x="3481336" y="779323"/>
                    <a:pt x="3481336" y="1740675"/>
                  </a:cubicBezTo>
                  <a:cubicBezTo>
                    <a:pt x="3481336" y="2702027"/>
                    <a:pt x="2702014" y="3481350"/>
                    <a:pt x="1740675" y="3481350"/>
                  </a:cubicBezTo>
                  <a:cubicBezTo>
                    <a:pt x="779323" y="3481350"/>
                    <a:pt x="0" y="2702027"/>
                    <a:pt x="0" y="1740675"/>
                  </a:cubicBezTo>
                  <a:close/>
                </a:path>
              </a:pathLst>
            </a:custGeom>
            <a:ln w="10414" cap="flat">
              <a:miter lim="127000"/>
            </a:ln>
          </p:spPr>
          <p:style>
            <a:lnRef idx="1">
              <a:srgbClr val="3F32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8"/>
            <p:cNvSpPr/>
            <p:nvPr/>
          </p:nvSpPr>
          <p:spPr>
            <a:xfrm>
              <a:off x="1776315" y="990276"/>
              <a:ext cx="789369" cy="1796326"/>
            </a:xfrm>
            <a:custGeom>
              <a:avLst/>
              <a:gdLst/>
              <a:ahLst/>
              <a:cxnLst/>
              <a:rect l="0" t="0" r="0" b="0"/>
              <a:pathLst>
                <a:path w="789369" h="1796326">
                  <a:moveTo>
                    <a:pt x="364325" y="0"/>
                  </a:moveTo>
                  <a:lnTo>
                    <a:pt x="409867" y="0"/>
                  </a:lnTo>
                  <a:lnTo>
                    <a:pt x="409867" y="328905"/>
                  </a:lnTo>
                  <a:lnTo>
                    <a:pt x="789369" y="328905"/>
                  </a:lnTo>
                  <a:lnTo>
                    <a:pt x="789369" y="414922"/>
                  </a:lnTo>
                  <a:lnTo>
                    <a:pt x="409867" y="414922"/>
                  </a:lnTo>
                  <a:lnTo>
                    <a:pt x="409867" y="1796326"/>
                  </a:lnTo>
                  <a:lnTo>
                    <a:pt x="364325" y="1796326"/>
                  </a:lnTo>
                  <a:lnTo>
                    <a:pt x="364325" y="414922"/>
                  </a:lnTo>
                  <a:lnTo>
                    <a:pt x="0" y="414922"/>
                  </a:lnTo>
                  <a:lnTo>
                    <a:pt x="0" y="328905"/>
                  </a:lnTo>
                  <a:lnTo>
                    <a:pt x="364325" y="328905"/>
                  </a:lnTo>
                  <a:lnTo>
                    <a:pt x="3643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E28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9"/>
            <p:cNvSpPr/>
            <p:nvPr/>
          </p:nvSpPr>
          <p:spPr>
            <a:xfrm>
              <a:off x="1837031" y="2847324"/>
              <a:ext cx="258064" cy="602158"/>
            </a:xfrm>
            <a:custGeom>
              <a:avLst/>
              <a:gdLst/>
              <a:ahLst/>
              <a:cxnLst/>
              <a:rect l="0" t="0" r="0" b="0"/>
              <a:pathLst>
                <a:path w="258064" h="602158">
                  <a:moveTo>
                    <a:pt x="70841" y="0"/>
                  </a:moveTo>
                  <a:cubicBezTo>
                    <a:pt x="88557" y="0"/>
                    <a:pt x="93612" y="48070"/>
                    <a:pt x="93612" y="48070"/>
                  </a:cubicBezTo>
                  <a:cubicBezTo>
                    <a:pt x="93612" y="48070"/>
                    <a:pt x="113855" y="78435"/>
                    <a:pt x="118910" y="86030"/>
                  </a:cubicBezTo>
                  <a:cubicBezTo>
                    <a:pt x="123977" y="93612"/>
                    <a:pt x="156858" y="116383"/>
                    <a:pt x="164452" y="126505"/>
                  </a:cubicBezTo>
                  <a:cubicBezTo>
                    <a:pt x="172047" y="136627"/>
                    <a:pt x="169507" y="164452"/>
                    <a:pt x="169507" y="164452"/>
                  </a:cubicBezTo>
                  <a:cubicBezTo>
                    <a:pt x="169507" y="164452"/>
                    <a:pt x="161925" y="232766"/>
                    <a:pt x="161925" y="240360"/>
                  </a:cubicBezTo>
                  <a:cubicBezTo>
                    <a:pt x="161925" y="247955"/>
                    <a:pt x="192278" y="318795"/>
                    <a:pt x="192278" y="318795"/>
                  </a:cubicBezTo>
                  <a:lnTo>
                    <a:pt x="197345" y="463004"/>
                  </a:lnTo>
                  <a:lnTo>
                    <a:pt x="197345" y="488302"/>
                  </a:lnTo>
                  <a:lnTo>
                    <a:pt x="258064" y="576859"/>
                  </a:lnTo>
                  <a:lnTo>
                    <a:pt x="187223" y="602158"/>
                  </a:lnTo>
                  <a:lnTo>
                    <a:pt x="86017" y="592036"/>
                  </a:lnTo>
                  <a:cubicBezTo>
                    <a:pt x="86017" y="592036"/>
                    <a:pt x="80963" y="511073"/>
                    <a:pt x="80963" y="485775"/>
                  </a:cubicBezTo>
                  <a:lnTo>
                    <a:pt x="80963" y="354216"/>
                  </a:lnTo>
                  <a:cubicBezTo>
                    <a:pt x="80963" y="339027"/>
                    <a:pt x="86017" y="217589"/>
                    <a:pt x="86017" y="217589"/>
                  </a:cubicBezTo>
                  <a:lnTo>
                    <a:pt x="5055" y="161925"/>
                  </a:lnTo>
                  <a:lnTo>
                    <a:pt x="0" y="65786"/>
                  </a:lnTo>
                  <a:cubicBezTo>
                    <a:pt x="0" y="50609"/>
                    <a:pt x="40475" y="15189"/>
                    <a:pt x="40475" y="15189"/>
                  </a:cubicBezTo>
                  <a:cubicBezTo>
                    <a:pt x="40475" y="15189"/>
                    <a:pt x="53137" y="0"/>
                    <a:pt x="7084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D6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Shape 10"/>
            <p:cNvSpPr/>
            <p:nvPr/>
          </p:nvSpPr>
          <p:spPr>
            <a:xfrm>
              <a:off x="1837031" y="2847324"/>
              <a:ext cx="258064" cy="602158"/>
            </a:xfrm>
            <a:custGeom>
              <a:avLst/>
              <a:gdLst/>
              <a:ahLst/>
              <a:cxnLst/>
              <a:rect l="0" t="0" r="0" b="0"/>
              <a:pathLst>
                <a:path w="258064" h="602158">
                  <a:moveTo>
                    <a:pt x="0" y="65786"/>
                  </a:moveTo>
                  <a:lnTo>
                    <a:pt x="5055" y="161925"/>
                  </a:lnTo>
                  <a:lnTo>
                    <a:pt x="86017" y="217589"/>
                  </a:lnTo>
                  <a:cubicBezTo>
                    <a:pt x="86017" y="217589"/>
                    <a:pt x="80963" y="339027"/>
                    <a:pt x="80963" y="354216"/>
                  </a:cubicBezTo>
                  <a:lnTo>
                    <a:pt x="80963" y="485775"/>
                  </a:lnTo>
                  <a:cubicBezTo>
                    <a:pt x="80963" y="511073"/>
                    <a:pt x="86017" y="592036"/>
                    <a:pt x="86017" y="592036"/>
                  </a:cubicBezTo>
                  <a:lnTo>
                    <a:pt x="187223" y="602158"/>
                  </a:lnTo>
                  <a:lnTo>
                    <a:pt x="258064" y="576859"/>
                  </a:lnTo>
                  <a:lnTo>
                    <a:pt x="197345" y="488302"/>
                  </a:lnTo>
                  <a:lnTo>
                    <a:pt x="197345" y="463004"/>
                  </a:lnTo>
                  <a:lnTo>
                    <a:pt x="192278" y="318795"/>
                  </a:lnTo>
                  <a:cubicBezTo>
                    <a:pt x="192278" y="318795"/>
                    <a:pt x="161925" y="247955"/>
                    <a:pt x="161925" y="240360"/>
                  </a:cubicBezTo>
                  <a:cubicBezTo>
                    <a:pt x="161925" y="232766"/>
                    <a:pt x="169507" y="164452"/>
                    <a:pt x="169507" y="164452"/>
                  </a:cubicBezTo>
                  <a:cubicBezTo>
                    <a:pt x="169507" y="164452"/>
                    <a:pt x="172047" y="136627"/>
                    <a:pt x="164452" y="126505"/>
                  </a:cubicBezTo>
                  <a:cubicBezTo>
                    <a:pt x="156858" y="116383"/>
                    <a:pt x="123977" y="93612"/>
                    <a:pt x="118910" y="86030"/>
                  </a:cubicBezTo>
                  <a:cubicBezTo>
                    <a:pt x="113855" y="78435"/>
                    <a:pt x="93612" y="48070"/>
                    <a:pt x="93612" y="48070"/>
                  </a:cubicBezTo>
                  <a:cubicBezTo>
                    <a:pt x="93612" y="48070"/>
                    <a:pt x="88557" y="0"/>
                    <a:pt x="70841" y="0"/>
                  </a:cubicBezTo>
                  <a:cubicBezTo>
                    <a:pt x="53137" y="0"/>
                    <a:pt x="40475" y="15189"/>
                    <a:pt x="40475" y="15189"/>
                  </a:cubicBezTo>
                  <a:cubicBezTo>
                    <a:pt x="40475" y="15189"/>
                    <a:pt x="0" y="50609"/>
                    <a:pt x="0" y="65786"/>
                  </a:cubicBezTo>
                  <a:close/>
                </a:path>
              </a:pathLst>
            </a:custGeom>
            <a:ln w="17209" cap="flat">
              <a:miter lim="127000"/>
            </a:ln>
          </p:spPr>
          <p:style>
            <a:lnRef idx="1">
              <a:srgbClr val="402E6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Shape 11"/>
            <p:cNvSpPr/>
            <p:nvPr/>
          </p:nvSpPr>
          <p:spPr>
            <a:xfrm>
              <a:off x="1233958" y="2609504"/>
              <a:ext cx="923" cy="11379"/>
            </a:xfrm>
            <a:custGeom>
              <a:avLst/>
              <a:gdLst/>
              <a:ahLst/>
              <a:cxnLst/>
              <a:rect l="0" t="0" r="0" b="0"/>
              <a:pathLst>
                <a:path w="923" h="11379">
                  <a:moveTo>
                    <a:pt x="923" y="0"/>
                  </a:moveTo>
                  <a:lnTo>
                    <a:pt x="923" y="11379"/>
                  </a:lnTo>
                  <a:lnTo>
                    <a:pt x="0" y="7384"/>
                  </a:lnTo>
                  <a:lnTo>
                    <a:pt x="923" y="0"/>
                  </a:lnTo>
                  <a:close/>
                </a:path>
              </a:pathLst>
            </a:custGeom>
            <a:ln w="17209" cap="flat">
              <a:miter lim="127000"/>
            </a:ln>
          </p:spPr>
          <p:style>
            <a:lnRef idx="1">
              <a:srgbClr val="402E61"/>
            </a:lnRef>
            <a:fillRef idx="1">
              <a:srgbClr val="DED6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Shape 12"/>
            <p:cNvSpPr/>
            <p:nvPr/>
          </p:nvSpPr>
          <p:spPr>
            <a:xfrm>
              <a:off x="754173" y="1354604"/>
              <a:ext cx="479784" cy="1335862"/>
            </a:xfrm>
            <a:custGeom>
              <a:avLst/>
              <a:gdLst/>
              <a:ahLst/>
              <a:cxnLst/>
              <a:rect l="0" t="0" r="0" b="0"/>
              <a:pathLst>
                <a:path w="479784" h="1335862">
                  <a:moveTo>
                    <a:pt x="45542" y="0"/>
                  </a:moveTo>
                  <a:lnTo>
                    <a:pt x="96139" y="0"/>
                  </a:lnTo>
                  <a:lnTo>
                    <a:pt x="96139" y="35420"/>
                  </a:lnTo>
                  <a:cubicBezTo>
                    <a:pt x="96139" y="35420"/>
                    <a:pt x="106261" y="101193"/>
                    <a:pt x="106261" y="121438"/>
                  </a:cubicBezTo>
                  <a:cubicBezTo>
                    <a:pt x="106261" y="141681"/>
                    <a:pt x="131559" y="172047"/>
                    <a:pt x="131559" y="172047"/>
                  </a:cubicBezTo>
                  <a:lnTo>
                    <a:pt x="155600" y="175832"/>
                  </a:lnTo>
                  <a:lnTo>
                    <a:pt x="151803" y="227698"/>
                  </a:lnTo>
                  <a:lnTo>
                    <a:pt x="148006" y="265659"/>
                  </a:lnTo>
                  <a:lnTo>
                    <a:pt x="146736" y="311188"/>
                  </a:lnTo>
                  <a:lnTo>
                    <a:pt x="146736" y="333959"/>
                  </a:lnTo>
                  <a:lnTo>
                    <a:pt x="184696" y="382029"/>
                  </a:lnTo>
                  <a:lnTo>
                    <a:pt x="185953" y="411125"/>
                  </a:lnTo>
                  <a:lnTo>
                    <a:pt x="188493" y="488302"/>
                  </a:lnTo>
                  <a:lnTo>
                    <a:pt x="182169" y="562928"/>
                  </a:lnTo>
                  <a:lnTo>
                    <a:pt x="165722" y="610997"/>
                  </a:lnTo>
                  <a:lnTo>
                    <a:pt x="161925" y="652755"/>
                  </a:lnTo>
                  <a:cubicBezTo>
                    <a:pt x="161925" y="652755"/>
                    <a:pt x="191021" y="707149"/>
                    <a:pt x="204927" y="714731"/>
                  </a:cubicBezTo>
                  <a:cubicBezTo>
                    <a:pt x="218846" y="722325"/>
                    <a:pt x="280835" y="762800"/>
                    <a:pt x="280835" y="762800"/>
                  </a:cubicBezTo>
                  <a:lnTo>
                    <a:pt x="321310" y="788111"/>
                  </a:lnTo>
                  <a:lnTo>
                    <a:pt x="331432" y="814667"/>
                  </a:lnTo>
                  <a:lnTo>
                    <a:pt x="333959" y="839978"/>
                  </a:lnTo>
                  <a:lnTo>
                    <a:pt x="342824" y="969010"/>
                  </a:lnTo>
                  <a:lnTo>
                    <a:pt x="380771" y="1047433"/>
                  </a:lnTo>
                  <a:lnTo>
                    <a:pt x="407340" y="1124598"/>
                  </a:lnTo>
                  <a:lnTo>
                    <a:pt x="436436" y="1166343"/>
                  </a:lnTo>
                  <a:lnTo>
                    <a:pt x="455409" y="1218209"/>
                  </a:lnTo>
                  <a:lnTo>
                    <a:pt x="476910" y="1249845"/>
                  </a:lnTo>
                  <a:lnTo>
                    <a:pt x="479784" y="1262284"/>
                  </a:lnTo>
                  <a:lnTo>
                    <a:pt x="470586" y="1335862"/>
                  </a:lnTo>
                  <a:cubicBezTo>
                    <a:pt x="470586" y="1335862"/>
                    <a:pt x="430111" y="1330795"/>
                    <a:pt x="399745" y="1325740"/>
                  </a:cubicBezTo>
                  <a:cubicBezTo>
                    <a:pt x="369379" y="1320686"/>
                    <a:pt x="359270" y="1300442"/>
                    <a:pt x="359270" y="1300442"/>
                  </a:cubicBezTo>
                  <a:cubicBezTo>
                    <a:pt x="359270" y="1300442"/>
                    <a:pt x="308661" y="1249845"/>
                    <a:pt x="308661" y="1234656"/>
                  </a:cubicBezTo>
                  <a:cubicBezTo>
                    <a:pt x="308661" y="1219480"/>
                    <a:pt x="303606" y="1163815"/>
                    <a:pt x="303606" y="1148639"/>
                  </a:cubicBezTo>
                  <a:cubicBezTo>
                    <a:pt x="303606" y="1133462"/>
                    <a:pt x="273241" y="1077798"/>
                    <a:pt x="273241" y="1077798"/>
                  </a:cubicBezTo>
                  <a:lnTo>
                    <a:pt x="242888" y="981659"/>
                  </a:lnTo>
                  <a:lnTo>
                    <a:pt x="172047" y="855154"/>
                  </a:lnTo>
                  <a:lnTo>
                    <a:pt x="80963" y="753948"/>
                  </a:lnTo>
                  <a:cubicBezTo>
                    <a:pt x="80963" y="753948"/>
                    <a:pt x="40475" y="642633"/>
                    <a:pt x="40475" y="627444"/>
                  </a:cubicBezTo>
                  <a:cubicBezTo>
                    <a:pt x="40475" y="612267"/>
                    <a:pt x="25298" y="506006"/>
                    <a:pt x="25298" y="506006"/>
                  </a:cubicBezTo>
                  <a:lnTo>
                    <a:pt x="5055" y="389623"/>
                  </a:lnTo>
                  <a:lnTo>
                    <a:pt x="25298" y="293484"/>
                  </a:lnTo>
                  <a:lnTo>
                    <a:pt x="75895" y="197345"/>
                  </a:lnTo>
                  <a:lnTo>
                    <a:pt x="50597" y="151803"/>
                  </a:lnTo>
                  <a:lnTo>
                    <a:pt x="5055" y="202400"/>
                  </a:lnTo>
                  <a:lnTo>
                    <a:pt x="0" y="182156"/>
                  </a:lnTo>
                  <a:cubicBezTo>
                    <a:pt x="0" y="182156"/>
                    <a:pt x="10122" y="116383"/>
                    <a:pt x="10122" y="101193"/>
                  </a:cubicBezTo>
                  <a:cubicBezTo>
                    <a:pt x="10122" y="86017"/>
                    <a:pt x="45542" y="0"/>
                    <a:pt x="45542" y="0"/>
                  </a:cubicBezTo>
                  <a:close/>
                </a:path>
              </a:pathLst>
            </a:custGeom>
            <a:ln w="17209" cap="flat">
              <a:miter lim="127000"/>
            </a:ln>
          </p:spPr>
          <p:style>
            <a:lnRef idx="1">
              <a:srgbClr val="402E61"/>
            </a:lnRef>
            <a:fillRef idx="1">
              <a:srgbClr val="DED6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13"/>
            <p:cNvSpPr/>
            <p:nvPr/>
          </p:nvSpPr>
          <p:spPr>
            <a:xfrm>
              <a:off x="900914" y="792934"/>
              <a:ext cx="2565464" cy="2727389"/>
            </a:xfrm>
            <a:custGeom>
              <a:avLst/>
              <a:gdLst/>
              <a:ahLst/>
              <a:cxnLst/>
              <a:rect l="0" t="0" r="0" b="0"/>
              <a:pathLst>
                <a:path w="2565464" h="2727389">
                  <a:moveTo>
                    <a:pt x="936117" y="2120176"/>
                  </a:moveTo>
                  <a:lnTo>
                    <a:pt x="809612" y="2099932"/>
                  </a:lnTo>
                  <a:lnTo>
                    <a:pt x="698297" y="2039214"/>
                  </a:lnTo>
                  <a:lnTo>
                    <a:pt x="632511" y="1998739"/>
                  </a:lnTo>
                  <a:lnTo>
                    <a:pt x="561670" y="1973428"/>
                  </a:lnTo>
                  <a:lnTo>
                    <a:pt x="500951" y="1917776"/>
                  </a:lnTo>
                  <a:lnTo>
                    <a:pt x="404813" y="1902587"/>
                  </a:lnTo>
                  <a:lnTo>
                    <a:pt x="394690" y="1857058"/>
                  </a:lnTo>
                  <a:lnTo>
                    <a:pt x="333972" y="1816570"/>
                  </a:lnTo>
                  <a:cubicBezTo>
                    <a:pt x="333972" y="1816570"/>
                    <a:pt x="293484" y="1760906"/>
                    <a:pt x="288430" y="1735607"/>
                  </a:cubicBezTo>
                  <a:cubicBezTo>
                    <a:pt x="283362" y="1710309"/>
                    <a:pt x="247942" y="1659712"/>
                    <a:pt x="242888" y="1639468"/>
                  </a:cubicBezTo>
                  <a:cubicBezTo>
                    <a:pt x="237820" y="1619224"/>
                    <a:pt x="207467" y="1553451"/>
                    <a:pt x="207467" y="1553451"/>
                  </a:cubicBezTo>
                  <a:lnTo>
                    <a:pt x="197345" y="1518031"/>
                  </a:lnTo>
                  <a:cubicBezTo>
                    <a:pt x="187223" y="1482611"/>
                    <a:pt x="187223" y="1416825"/>
                    <a:pt x="187223" y="1401648"/>
                  </a:cubicBezTo>
                  <a:cubicBezTo>
                    <a:pt x="187223" y="1386459"/>
                    <a:pt x="182169" y="1345984"/>
                    <a:pt x="161925" y="1340917"/>
                  </a:cubicBezTo>
                  <a:cubicBezTo>
                    <a:pt x="141681" y="1335862"/>
                    <a:pt x="96139" y="1300442"/>
                    <a:pt x="96139" y="1300442"/>
                  </a:cubicBezTo>
                  <a:cubicBezTo>
                    <a:pt x="96139" y="1300442"/>
                    <a:pt x="60719" y="1285265"/>
                    <a:pt x="45542" y="1265022"/>
                  </a:cubicBezTo>
                  <a:cubicBezTo>
                    <a:pt x="30366" y="1244778"/>
                    <a:pt x="15176" y="1214425"/>
                    <a:pt x="15176" y="1214425"/>
                  </a:cubicBezTo>
                  <a:lnTo>
                    <a:pt x="22771" y="1151166"/>
                  </a:lnTo>
                  <a:cubicBezTo>
                    <a:pt x="22771" y="1151166"/>
                    <a:pt x="40475" y="1070204"/>
                    <a:pt x="35420" y="1039851"/>
                  </a:cubicBezTo>
                  <a:cubicBezTo>
                    <a:pt x="30366" y="1009485"/>
                    <a:pt x="40475" y="951294"/>
                    <a:pt x="40475" y="951294"/>
                  </a:cubicBezTo>
                  <a:lnTo>
                    <a:pt x="0" y="895629"/>
                  </a:lnTo>
                  <a:lnTo>
                    <a:pt x="0" y="845033"/>
                  </a:lnTo>
                  <a:lnTo>
                    <a:pt x="5055" y="789369"/>
                  </a:lnTo>
                  <a:lnTo>
                    <a:pt x="121437" y="718528"/>
                  </a:lnTo>
                  <a:cubicBezTo>
                    <a:pt x="121437" y="718528"/>
                    <a:pt x="182169" y="657809"/>
                    <a:pt x="207467" y="622389"/>
                  </a:cubicBezTo>
                  <a:cubicBezTo>
                    <a:pt x="232765" y="586968"/>
                    <a:pt x="227698" y="586968"/>
                    <a:pt x="247942" y="566725"/>
                  </a:cubicBezTo>
                  <a:cubicBezTo>
                    <a:pt x="268186" y="546494"/>
                    <a:pt x="268186" y="526250"/>
                    <a:pt x="293484" y="511073"/>
                  </a:cubicBezTo>
                  <a:cubicBezTo>
                    <a:pt x="318782" y="495884"/>
                    <a:pt x="328905" y="485762"/>
                    <a:pt x="318782" y="470586"/>
                  </a:cubicBezTo>
                  <a:cubicBezTo>
                    <a:pt x="308661" y="455409"/>
                    <a:pt x="263131" y="445288"/>
                    <a:pt x="263131" y="445288"/>
                  </a:cubicBezTo>
                  <a:cubicBezTo>
                    <a:pt x="263131" y="445288"/>
                    <a:pt x="237820" y="440220"/>
                    <a:pt x="237820" y="425043"/>
                  </a:cubicBezTo>
                  <a:lnTo>
                    <a:pt x="237820" y="389623"/>
                  </a:lnTo>
                  <a:lnTo>
                    <a:pt x="308661" y="313728"/>
                  </a:lnTo>
                  <a:lnTo>
                    <a:pt x="333972" y="273241"/>
                  </a:lnTo>
                  <a:lnTo>
                    <a:pt x="339026" y="106261"/>
                  </a:lnTo>
                  <a:lnTo>
                    <a:pt x="298552" y="86017"/>
                  </a:lnTo>
                  <a:lnTo>
                    <a:pt x="273240" y="40475"/>
                  </a:lnTo>
                  <a:lnTo>
                    <a:pt x="379501" y="0"/>
                  </a:lnTo>
                  <a:lnTo>
                    <a:pt x="612267" y="30353"/>
                  </a:lnTo>
                  <a:lnTo>
                    <a:pt x="1143584" y="80963"/>
                  </a:lnTo>
                  <a:lnTo>
                    <a:pt x="2044281" y="612267"/>
                  </a:lnTo>
                  <a:lnTo>
                    <a:pt x="2049335" y="728650"/>
                  </a:lnTo>
                  <a:cubicBezTo>
                    <a:pt x="2049335" y="728650"/>
                    <a:pt x="2059457" y="799490"/>
                    <a:pt x="2120176" y="834911"/>
                  </a:cubicBezTo>
                  <a:cubicBezTo>
                    <a:pt x="2180895" y="870331"/>
                    <a:pt x="2403539" y="1052500"/>
                    <a:pt x="2403539" y="1052500"/>
                  </a:cubicBezTo>
                  <a:lnTo>
                    <a:pt x="2312467" y="1259967"/>
                  </a:lnTo>
                  <a:cubicBezTo>
                    <a:pt x="2312467" y="1259967"/>
                    <a:pt x="2277046" y="1320686"/>
                    <a:pt x="2261857" y="1351039"/>
                  </a:cubicBezTo>
                  <a:cubicBezTo>
                    <a:pt x="2246681" y="1381405"/>
                    <a:pt x="2231504" y="1391526"/>
                    <a:pt x="2246681" y="1421879"/>
                  </a:cubicBezTo>
                  <a:cubicBezTo>
                    <a:pt x="2261857" y="1452245"/>
                    <a:pt x="2251736" y="1462367"/>
                    <a:pt x="2307400" y="1502842"/>
                  </a:cubicBezTo>
                  <a:cubicBezTo>
                    <a:pt x="2363064" y="1543330"/>
                    <a:pt x="2413661" y="1583804"/>
                    <a:pt x="2413661" y="1583804"/>
                  </a:cubicBezTo>
                  <a:lnTo>
                    <a:pt x="2383307" y="1649590"/>
                  </a:lnTo>
                  <a:cubicBezTo>
                    <a:pt x="2383307" y="1649590"/>
                    <a:pt x="2337765" y="1715364"/>
                    <a:pt x="2337765" y="1730553"/>
                  </a:cubicBezTo>
                  <a:cubicBezTo>
                    <a:pt x="2337765" y="1745729"/>
                    <a:pt x="2357997" y="1796326"/>
                    <a:pt x="2357997" y="1796326"/>
                  </a:cubicBezTo>
                  <a:lnTo>
                    <a:pt x="2337765" y="1857058"/>
                  </a:lnTo>
                  <a:cubicBezTo>
                    <a:pt x="2337765" y="1857058"/>
                    <a:pt x="2332698" y="1983550"/>
                    <a:pt x="2332698" y="2003793"/>
                  </a:cubicBezTo>
                  <a:cubicBezTo>
                    <a:pt x="2332698" y="2024037"/>
                    <a:pt x="2327643" y="2084756"/>
                    <a:pt x="2342820" y="2089810"/>
                  </a:cubicBezTo>
                  <a:cubicBezTo>
                    <a:pt x="2357997" y="2094878"/>
                    <a:pt x="2388362" y="2089810"/>
                    <a:pt x="2393417" y="2125231"/>
                  </a:cubicBezTo>
                  <a:cubicBezTo>
                    <a:pt x="2398484" y="2160651"/>
                    <a:pt x="2398484" y="2266925"/>
                    <a:pt x="2398484" y="2266925"/>
                  </a:cubicBezTo>
                  <a:cubicBezTo>
                    <a:pt x="2398484" y="2266925"/>
                    <a:pt x="2408606" y="2337765"/>
                    <a:pt x="2428850" y="2357997"/>
                  </a:cubicBezTo>
                  <a:cubicBezTo>
                    <a:pt x="2449081" y="2378240"/>
                    <a:pt x="2464270" y="2383295"/>
                    <a:pt x="2499690" y="2398484"/>
                  </a:cubicBezTo>
                  <a:cubicBezTo>
                    <a:pt x="2535111" y="2413661"/>
                    <a:pt x="2565464" y="2449081"/>
                    <a:pt x="2565464" y="2449081"/>
                  </a:cubicBezTo>
                  <a:cubicBezTo>
                    <a:pt x="2565464" y="2449081"/>
                    <a:pt x="2530043" y="2489568"/>
                    <a:pt x="2454148" y="2509800"/>
                  </a:cubicBezTo>
                  <a:cubicBezTo>
                    <a:pt x="2378240" y="2530043"/>
                    <a:pt x="2373186" y="2530043"/>
                    <a:pt x="2357997" y="2530043"/>
                  </a:cubicBezTo>
                  <a:cubicBezTo>
                    <a:pt x="2342820" y="2530043"/>
                    <a:pt x="2292223" y="2570518"/>
                    <a:pt x="2251736" y="2585707"/>
                  </a:cubicBezTo>
                  <a:cubicBezTo>
                    <a:pt x="2211261" y="2600884"/>
                    <a:pt x="2211261" y="2611006"/>
                    <a:pt x="2165718" y="2611006"/>
                  </a:cubicBezTo>
                  <a:cubicBezTo>
                    <a:pt x="2120176" y="2611006"/>
                    <a:pt x="2110054" y="2595829"/>
                    <a:pt x="2099932" y="2611006"/>
                  </a:cubicBezTo>
                  <a:cubicBezTo>
                    <a:pt x="2089823" y="2626182"/>
                    <a:pt x="2044281" y="2646426"/>
                    <a:pt x="2029092" y="2646426"/>
                  </a:cubicBezTo>
                  <a:cubicBezTo>
                    <a:pt x="2013915" y="2646426"/>
                    <a:pt x="1978495" y="2616061"/>
                    <a:pt x="1963318" y="2605939"/>
                  </a:cubicBezTo>
                  <a:cubicBezTo>
                    <a:pt x="1948129" y="2595829"/>
                    <a:pt x="1988617" y="2555342"/>
                    <a:pt x="1948129" y="2595829"/>
                  </a:cubicBezTo>
                  <a:cubicBezTo>
                    <a:pt x="1907654" y="2636304"/>
                    <a:pt x="1877289" y="2661603"/>
                    <a:pt x="1877289" y="2661603"/>
                  </a:cubicBezTo>
                  <a:lnTo>
                    <a:pt x="1776095" y="2676792"/>
                  </a:lnTo>
                  <a:lnTo>
                    <a:pt x="1644536" y="2661603"/>
                  </a:lnTo>
                  <a:cubicBezTo>
                    <a:pt x="1644536" y="2661603"/>
                    <a:pt x="1644536" y="2686901"/>
                    <a:pt x="1593926" y="2691968"/>
                  </a:cubicBezTo>
                  <a:cubicBezTo>
                    <a:pt x="1543330" y="2697023"/>
                    <a:pt x="1548384" y="2727389"/>
                    <a:pt x="1518031" y="2691968"/>
                  </a:cubicBezTo>
                  <a:cubicBezTo>
                    <a:pt x="1487665" y="2656548"/>
                    <a:pt x="1432001" y="2616061"/>
                    <a:pt x="1432001" y="2616061"/>
                  </a:cubicBezTo>
                  <a:lnTo>
                    <a:pt x="1320686" y="2621128"/>
                  </a:lnTo>
                  <a:lnTo>
                    <a:pt x="1194181" y="2631250"/>
                  </a:lnTo>
                  <a:cubicBezTo>
                    <a:pt x="1194181" y="2631250"/>
                    <a:pt x="1133462" y="2542693"/>
                    <a:pt x="1133462" y="2504745"/>
                  </a:cubicBezTo>
                  <a:cubicBezTo>
                    <a:pt x="1133462" y="2489568"/>
                    <a:pt x="1128395" y="2418715"/>
                    <a:pt x="1128395" y="2383295"/>
                  </a:cubicBezTo>
                  <a:cubicBezTo>
                    <a:pt x="1128395" y="2347875"/>
                    <a:pt x="1103097" y="2332698"/>
                    <a:pt x="1103097" y="2277034"/>
                  </a:cubicBezTo>
                  <a:cubicBezTo>
                    <a:pt x="1103097" y="2221382"/>
                    <a:pt x="1118286" y="2196072"/>
                    <a:pt x="1092975" y="2170773"/>
                  </a:cubicBezTo>
                  <a:cubicBezTo>
                    <a:pt x="1067676" y="2145475"/>
                    <a:pt x="1037323" y="2120176"/>
                    <a:pt x="1027201" y="2089810"/>
                  </a:cubicBezTo>
                  <a:cubicBezTo>
                    <a:pt x="1017079" y="2059457"/>
                    <a:pt x="1012025" y="2044268"/>
                    <a:pt x="996836" y="2054390"/>
                  </a:cubicBezTo>
                  <a:cubicBezTo>
                    <a:pt x="981659" y="2064512"/>
                    <a:pt x="936117" y="2099932"/>
                    <a:pt x="936117" y="2120176"/>
                  </a:cubicBezTo>
                  <a:close/>
                </a:path>
              </a:pathLst>
            </a:custGeom>
            <a:ln w="17209" cap="flat">
              <a:miter lim="127000"/>
            </a:ln>
          </p:spPr>
          <p:style>
            <a:lnRef idx="1">
              <a:srgbClr val="402E6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14"/>
            <p:cNvSpPr/>
            <p:nvPr/>
          </p:nvSpPr>
          <p:spPr>
            <a:xfrm>
              <a:off x="3233621" y="2113617"/>
              <a:ext cx="86017" cy="141681"/>
            </a:xfrm>
            <a:custGeom>
              <a:avLst/>
              <a:gdLst/>
              <a:ahLst/>
              <a:cxnLst/>
              <a:rect l="0" t="0" r="0" b="0"/>
              <a:pathLst>
                <a:path w="86017" h="141681">
                  <a:moveTo>
                    <a:pt x="86017" y="141681"/>
                  </a:moveTo>
                  <a:lnTo>
                    <a:pt x="75895" y="35420"/>
                  </a:lnTo>
                  <a:lnTo>
                    <a:pt x="45542" y="0"/>
                  </a:lnTo>
                  <a:cubicBezTo>
                    <a:pt x="45542" y="0"/>
                    <a:pt x="0" y="25298"/>
                    <a:pt x="0" y="50597"/>
                  </a:cubicBezTo>
                  <a:cubicBezTo>
                    <a:pt x="0" y="75895"/>
                    <a:pt x="15177" y="126505"/>
                    <a:pt x="15177" y="126505"/>
                  </a:cubicBezTo>
                  <a:lnTo>
                    <a:pt x="86017" y="141681"/>
                  </a:lnTo>
                  <a:close/>
                </a:path>
              </a:pathLst>
            </a:custGeom>
            <a:ln w="17209" cap="flat">
              <a:miter lim="127000"/>
            </a:ln>
          </p:spPr>
          <p:style>
            <a:lnRef idx="1">
              <a:srgbClr val="402E6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15"/>
            <p:cNvSpPr/>
            <p:nvPr/>
          </p:nvSpPr>
          <p:spPr>
            <a:xfrm>
              <a:off x="3365175" y="1901091"/>
              <a:ext cx="75908" cy="151803"/>
            </a:xfrm>
            <a:custGeom>
              <a:avLst/>
              <a:gdLst/>
              <a:ahLst/>
              <a:cxnLst/>
              <a:rect l="0" t="0" r="0" b="0"/>
              <a:pathLst>
                <a:path w="75908" h="151803">
                  <a:moveTo>
                    <a:pt x="20244" y="151803"/>
                  </a:moveTo>
                  <a:cubicBezTo>
                    <a:pt x="20244" y="151803"/>
                    <a:pt x="55664" y="136627"/>
                    <a:pt x="65786" y="121438"/>
                  </a:cubicBezTo>
                  <a:cubicBezTo>
                    <a:pt x="75908" y="106261"/>
                    <a:pt x="75908" y="86017"/>
                    <a:pt x="75908" y="65786"/>
                  </a:cubicBezTo>
                  <a:cubicBezTo>
                    <a:pt x="75908" y="45542"/>
                    <a:pt x="70841" y="5055"/>
                    <a:pt x="70841" y="5055"/>
                  </a:cubicBezTo>
                  <a:lnTo>
                    <a:pt x="5067" y="0"/>
                  </a:lnTo>
                  <a:cubicBezTo>
                    <a:pt x="5067" y="0"/>
                    <a:pt x="0" y="35420"/>
                    <a:pt x="5067" y="50597"/>
                  </a:cubicBezTo>
                  <a:cubicBezTo>
                    <a:pt x="10122" y="65786"/>
                    <a:pt x="20244" y="151803"/>
                    <a:pt x="20244" y="151803"/>
                  </a:cubicBezTo>
                  <a:close/>
                </a:path>
              </a:pathLst>
            </a:custGeom>
            <a:ln w="17209" cap="flat">
              <a:miter lim="127000"/>
            </a:ln>
          </p:spPr>
          <p:style>
            <a:lnRef idx="1">
              <a:srgbClr val="402E6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16"/>
            <p:cNvSpPr/>
            <p:nvPr/>
          </p:nvSpPr>
          <p:spPr>
            <a:xfrm>
              <a:off x="1432227" y="823296"/>
              <a:ext cx="612267" cy="480708"/>
            </a:xfrm>
            <a:custGeom>
              <a:avLst/>
              <a:gdLst/>
              <a:ahLst/>
              <a:cxnLst/>
              <a:rect l="0" t="0" r="0" b="0"/>
              <a:pathLst>
                <a:path w="612267" h="480708">
                  <a:moveTo>
                    <a:pt x="80963" y="0"/>
                  </a:moveTo>
                  <a:lnTo>
                    <a:pt x="612267" y="50597"/>
                  </a:lnTo>
                  <a:lnTo>
                    <a:pt x="475640" y="207455"/>
                  </a:lnTo>
                  <a:lnTo>
                    <a:pt x="419989" y="273241"/>
                  </a:lnTo>
                  <a:lnTo>
                    <a:pt x="541426" y="293484"/>
                  </a:lnTo>
                  <a:lnTo>
                    <a:pt x="500939" y="354203"/>
                  </a:lnTo>
                  <a:cubicBezTo>
                    <a:pt x="500939" y="354203"/>
                    <a:pt x="465519" y="384569"/>
                    <a:pt x="445287" y="384569"/>
                  </a:cubicBezTo>
                  <a:cubicBezTo>
                    <a:pt x="425043" y="384569"/>
                    <a:pt x="349148" y="364325"/>
                    <a:pt x="349148" y="364325"/>
                  </a:cubicBezTo>
                  <a:cubicBezTo>
                    <a:pt x="349148" y="364325"/>
                    <a:pt x="333959" y="404800"/>
                    <a:pt x="328904" y="419989"/>
                  </a:cubicBezTo>
                  <a:cubicBezTo>
                    <a:pt x="323837" y="435166"/>
                    <a:pt x="283362" y="480708"/>
                    <a:pt x="283362" y="480708"/>
                  </a:cubicBezTo>
                  <a:lnTo>
                    <a:pt x="258064" y="379502"/>
                  </a:lnTo>
                  <a:cubicBezTo>
                    <a:pt x="258064" y="379502"/>
                    <a:pt x="232766" y="369380"/>
                    <a:pt x="217576" y="359258"/>
                  </a:cubicBezTo>
                  <a:cubicBezTo>
                    <a:pt x="202400" y="349148"/>
                    <a:pt x="172034" y="328905"/>
                    <a:pt x="172034" y="328905"/>
                  </a:cubicBezTo>
                  <a:lnTo>
                    <a:pt x="141681" y="333959"/>
                  </a:lnTo>
                  <a:lnTo>
                    <a:pt x="96139" y="389624"/>
                  </a:lnTo>
                  <a:lnTo>
                    <a:pt x="65773" y="414922"/>
                  </a:lnTo>
                  <a:lnTo>
                    <a:pt x="25298" y="354203"/>
                  </a:lnTo>
                  <a:lnTo>
                    <a:pt x="25298" y="298539"/>
                  </a:lnTo>
                  <a:lnTo>
                    <a:pt x="30353" y="263119"/>
                  </a:lnTo>
                  <a:lnTo>
                    <a:pt x="0" y="222644"/>
                  </a:lnTo>
                  <a:lnTo>
                    <a:pt x="55651" y="141681"/>
                  </a:lnTo>
                  <a:lnTo>
                    <a:pt x="80963" y="86017"/>
                  </a:lnTo>
                  <a:lnTo>
                    <a:pt x="80963" y="0"/>
                  </a:lnTo>
                  <a:close/>
                </a:path>
              </a:pathLst>
            </a:custGeom>
            <a:ln w="17209" cap="flat">
              <a:miter lim="127000"/>
            </a:ln>
          </p:spPr>
          <p:style>
            <a:lnRef idx="1">
              <a:srgbClr val="402E61"/>
            </a:lnRef>
            <a:fillRef idx="1">
              <a:srgbClr val="DED6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17"/>
            <p:cNvSpPr/>
            <p:nvPr/>
          </p:nvSpPr>
          <p:spPr>
            <a:xfrm>
              <a:off x="1310784" y="1465922"/>
              <a:ext cx="1700187" cy="1204303"/>
            </a:xfrm>
            <a:custGeom>
              <a:avLst/>
              <a:gdLst/>
              <a:ahLst/>
              <a:cxnLst/>
              <a:rect l="0" t="0" r="0" b="0"/>
              <a:pathLst>
                <a:path w="1700187" h="1204303">
                  <a:moveTo>
                    <a:pt x="141681" y="1204303"/>
                  </a:moveTo>
                  <a:lnTo>
                    <a:pt x="0" y="141681"/>
                  </a:lnTo>
                  <a:cubicBezTo>
                    <a:pt x="0" y="141681"/>
                    <a:pt x="116383" y="136627"/>
                    <a:pt x="146736" y="55664"/>
                  </a:cubicBezTo>
                  <a:cubicBezTo>
                    <a:pt x="146736" y="55664"/>
                    <a:pt x="288430" y="121450"/>
                    <a:pt x="409867" y="70841"/>
                  </a:cubicBezTo>
                  <a:cubicBezTo>
                    <a:pt x="531305" y="20244"/>
                    <a:pt x="637565" y="5067"/>
                    <a:pt x="693230" y="10122"/>
                  </a:cubicBezTo>
                  <a:cubicBezTo>
                    <a:pt x="748894" y="15176"/>
                    <a:pt x="845033" y="30366"/>
                    <a:pt x="845033" y="30366"/>
                  </a:cubicBezTo>
                  <a:cubicBezTo>
                    <a:pt x="845033" y="30366"/>
                    <a:pt x="865277" y="0"/>
                    <a:pt x="931050" y="0"/>
                  </a:cubicBezTo>
                  <a:cubicBezTo>
                    <a:pt x="996836" y="0"/>
                    <a:pt x="1082853" y="5067"/>
                    <a:pt x="1138517" y="35420"/>
                  </a:cubicBezTo>
                  <a:cubicBezTo>
                    <a:pt x="1194181" y="65786"/>
                    <a:pt x="1209358" y="70841"/>
                    <a:pt x="1275144" y="70841"/>
                  </a:cubicBezTo>
                  <a:cubicBezTo>
                    <a:pt x="1340917" y="70841"/>
                    <a:pt x="1421880" y="45542"/>
                    <a:pt x="1421880" y="45542"/>
                  </a:cubicBezTo>
                  <a:lnTo>
                    <a:pt x="1442123" y="35420"/>
                  </a:lnTo>
                  <a:lnTo>
                    <a:pt x="1700187" y="1001903"/>
                  </a:lnTo>
                  <a:cubicBezTo>
                    <a:pt x="1700187" y="1001903"/>
                    <a:pt x="1184059" y="986714"/>
                    <a:pt x="1133463" y="1017079"/>
                  </a:cubicBezTo>
                  <a:cubicBezTo>
                    <a:pt x="1082853" y="1047445"/>
                    <a:pt x="1006958" y="1108164"/>
                    <a:pt x="1006958" y="1108164"/>
                  </a:cubicBezTo>
                  <a:lnTo>
                    <a:pt x="870331" y="1108164"/>
                  </a:lnTo>
                  <a:lnTo>
                    <a:pt x="738772" y="1108164"/>
                  </a:lnTo>
                  <a:cubicBezTo>
                    <a:pt x="738772" y="1108164"/>
                    <a:pt x="753948" y="1067676"/>
                    <a:pt x="708406" y="1062622"/>
                  </a:cubicBezTo>
                  <a:cubicBezTo>
                    <a:pt x="662864" y="1057555"/>
                    <a:pt x="506006" y="1118286"/>
                    <a:pt x="414922" y="1158761"/>
                  </a:cubicBezTo>
                  <a:cubicBezTo>
                    <a:pt x="323850" y="1199248"/>
                    <a:pt x="141681" y="1204303"/>
                    <a:pt x="141681" y="1204303"/>
                  </a:cubicBezTo>
                  <a:close/>
                </a:path>
              </a:pathLst>
            </a:custGeom>
            <a:ln w="20244" cap="flat">
              <a:miter lim="127000"/>
            </a:ln>
          </p:spPr>
          <p:style>
            <a:lnRef idx="1">
              <a:srgbClr val="2E282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Shape 18"/>
            <p:cNvSpPr/>
            <p:nvPr/>
          </p:nvSpPr>
          <p:spPr>
            <a:xfrm>
              <a:off x="1310782" y="1521590"/>
              <a:ext cx="1700187" cy="1148639"/>
            </a:xfrm>
            <a:custGeom>
              <a:avLst/>
              <a:gdLst/>
              <a:ahLst/>
              <a:cxnLst/>
              <a:rect l="0" t="0" r="0" b="0"/>
              <a:pathLst>
                <a:path w="1700187" h="1148639">
                  <a:moveTo>
                    <a:pt x="146736" y="0"/>
                  </a:moveTo>
                  <a:lnTo>
                    <a:pt x="70841" y="121438"/>
                  </a:lnTo>
                  <a:lnTo>
                    <a:pt x="192278" y="1052500"/>
                  </a:lnTo>
                  <a:cubicBezTo>
                    <a:pt x="192278" y="1052500"/>
                    <a:pt x="389624" y="1027189"/>
                    <a:pt x="409867" y="1022134"/>
                  </a:cubicBezTo>
                  <a:cubicBezTo>
                    <a:pt x="430111" y="1017067"/>
                    <a:pt x="586968" y="981647"/>
                    <a:pt x="627456" y="956348"/>
                  </a:cubicBezTo>
                  <a:cubicBezTo>
                    <a:pt x="667931" y="931050"/>
                    <a:pt x="703351" y="890575"/>
                    <a:pt x="738772" y="890575"/>
                  </a:cubicBezTo>
                  <a:cubicBezTo>
                    <a:pt x="774192" y="890575"/>
                    <a:pt x="860209" y="900697"/>
                    <a:pt x="870331" y="920928"/>
                  </a:cubicBezTo>
                  <a:cubicBezTo>
                    <a:pt x="880453" y="941172"/>
                    <a:pt x="910818" y="966470"/>
                    <a:pt x="910818" y="966470"/>
                  </a:cubicBezTo>
                  <a:cubicBezTo>
                    <a:pt x="910818" y="966470"/>
                    <a:pt x="981659" y="971537"/>
                    <a:pt x="1006958" y="946226"/>
                  </a:cubicBezTo>
                  <a:cubicBezTo>
                    <a:pt x="1032256" y="920928"/>
                    <a:pt x="1052500" y="880453"/>
                    <a:pt x="1103097" y="875386"/>
                  </a:cubicBezTo>
                  <a:cubicBezTo>
                    <a:pt x="1153706" y="870331"/>
                    <a:pt x="1209358" y="885508"/>
                    <a:pt x="1209358" y="885508"/>
                  </a:cubicBezTo>
                  <a:lnTo>
                    <a:pt x="1629347" y="890575"/>
                  </a:lnTo>
                  <a:lnTo>
                    <a:pt x="1401648" y="25298"/>
                  </a:lnTo>
                  <a:lnTo>
                    <a:pt x="1447190" y="10109"/>
                  </a:lnTo>
                  <a:lnTo>
                    <a:pt x="1700187" y="946226"/>
                  </a:lnTo>
                  <a:lnTo>
                    <a:pt x="1224547" y="946226"/>
                  </a:lnTo>
                  <a:lnTo>
                    <a:pt x="1082853" y="986714"/>
                  </a:lnTo>
                  <a:lnTo>
                    <a:pt x="1032256" y="1052500"/>
                  </a:lnTo>
                  <a:lnTo>
                    <a:pt x="870331" y="1052500"/>
                  </a:lnTo>
                  <a:lnTo>
                    <a:pt x="738772" y="1052500"/>
                  </a:lnTo>
                  <a:cubicBezTo>
                    <a:pt x="738772" y="1052500"/>
                    <a:pt x="748893" y="1006958"/>
                    <a:pt x="708406" y="1006958"/>
                  </a:cubicBezTo>
                  <a:cubicBezTo>
                    <a:pt x="667931" y="1006958"/>
                    <a:pt x="637565" y="1017067"/>
                    <a:pt x="617334" y="1022134"/>
                  </a:cubicBezTo>
                  <a:cubicBezTo>
                    <a:pt x="597091" y="1027189"/>
                    <a:pt x="516128" y="1067676"/>
                    <a:pt x="480708" y="1077798"/>
                  </a:cubicBezTo>
                  <a:cubicBezTo>
                    <a:pt x="445288" y="1087920"/>
                    <a:pt x="369379" y="1133450"/>
                    <a:pt x="303606" y="1133450"/>
                  </a:cubicBezTo>
                  <a:cubicBezTo>
                    <a:pt x="237820" y="1133450"/>
                    <a:pt x="141681" y="1148639"/>
                    <a:pt x="141681" y="1148639"/>
                  </a:cubicBezTo>
                  <a:lnTo>
                    <a:pt x="0" y="86017"/>
                  </a:lnTo>
                  <a:cubicBezTo>
                    <a:pt x="0" y="86017"/>
                    <a:pt x="101206" y="80963"/>
                    <a:pt x="14673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5212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19"/>
            <p:cNvSpPr/>
            <p:nvPr/>
          </p:nvSpPr>
          <p:spPr>
            <a:xfrm>
              <a:off x="2199691" y="2311555"/>
              <a:ext cx="19752" cy="19649"/>
            </a:xfrm>
            <a:custGeom>
              <a:avLst/>
              <a:gdLst/>
              <a:ahLst/>
              <a:cxnLst/>
              <a:rect l="0" t="0" r="0" b="0"/>
              <a:pathLst>
                <a:path w="19752" h="19649">
                  <a:moveTo>
                    <a:pt x="0" y="0"/>
                  </a:moveTo>
                  <a:lnTo>
                    <a:pt x="3566" y="1932"/>
                  </a:lnTo>
                  <a:lnTo>
                    <a:pt x="19752" y="14260"/>
                  </a:lnTo>
                  <a:lnTo>
                    <a:pt x="15991" y="16792"/>
                  </a:lnTo>
                  <a:cubicBezTo>
                    <a:pt x="13293" y="18621"/>
                    <a:pt x="11791" y="19649"/>
                    <a:pt x="11791" y="19649"/>
                  </a:cubicBezTo>
                  <a:cubicBezTo>
                    <a:pt x="11791" y="19649"/>
                    <a:pt x="10526" y="17118"/>
                    <a:pt x="8075" y="1284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5212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Shape 20"/>
            <p:cNvSpPr/>
            <p:nvPr/>
          </p:nvSpPr>
          <p:spPr>
            <a:xfrm>
              <a:off x="2219443" y="2224621"/>
              <a:ext cx="690323" cy="126814"/>
            </a:xfrm>
            <a:custGeom>
              <a:avLst/>
              <a:gdLst/>
              <a:ahLst/>
              <a:cxnLst/>
              <a:rect l="0" t="0" r="0" b="0"/>
              <a:pathLst>
                <a:path w="690323" h="126814">
                  <a:moveTo>
                    <a:pt x="267331" y="4271"/>
                  </a:moveTo>
                  <a:cubicBezTo>
                    <a:pt x="283301" y="5695"/>
                    <a:pt x="296899" y="9174"/>
                    <a:pt x="305755" y="15498"/>
                  </a:cubicBezTo>
                  <a:cubicBezTo>
                    <a:pt x="341175" y="40796"/>
                    <a:pt x="396839" y="66095"/>
                    <a:pt x="477801" y="76217"/>
                  </a:cubicBezTo>
                  <a:cubicBezTo>
                    <a:pt x="558764" y="86339"/>
                    <a:pt x="680202" y="61040"/>
                    <a:pt x="680202" y="61040"/>
                  </a:cubicBezTo>
                  <a:lnTo>
                    <a:pt x="690323" y="101515"/>
                  </a:lnTo>
                  <a:cubicBezTo>
                    <a:pt x="690323" y="101515"/>
                    <a:pt x="452503" y="116705"/>
                    <a:pt x="366486" y="86339"/>
                  </a:cubicBezTo>
                  <a:cubicBezTo>
                    <a:pt x="280456" y="55973"/>
                    <a:pt x="143842" y="10431"/>
                    <a:pt x="27460" y="126814"/>
                  </a:cubicBezTo>
                  <a:cubicBezTo>
                    <a:pt x="27460" y="126814"/>
                    <a:pt x="18208" y="116141"/>
                    <a:pt x="2108" y="102800"/>
                  </a:cubicBezTo>
                  <a:lnTo>
                    <a:pt x="0" y="101194"/>
                  </a:lnTo>
                  <a:lnTo>
                    <a:pt x="7614" y="96066"/>
                  </a:lnTo>
                  <a:cubicBezTo>
                    <a:pt x="36314" y="76853"/>
                    <a:pt x="97033" y="37002"/>
                    <a:pt x="123598" y="25620"/>
                  </a:cubicBezTo>
                  <a:cubicBezTo>
                    <a:pt x="150163" y="14228"/>
                    <a:pt x="219420" y="0"/>
                    <a:pt x="267331" y="427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5212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21"/>
            <p:cNvSpPr/>
            <p:nvPr/>
          </p:nvSpPr>
          <p:spPr>
            <a:xfrm>
              <a:off x="1452466" y="1562066"/>
              <a:ext cx="747225" cy="986714"/>
            </a:xfrm>
            <a:custGeom>
              <a:avLst/>
              <a:gdLst/>
              <a:ahLst/>
              <a:cxnLst/>
              <a:rect l="0" t="0" r="0" b="0"/>
              <a:pathLst>
                <a:path w="747225" h="986714">
                  <a:moveTo>
                    <a:pt x="25298" y="0"/>
                  </a:moveTo>
                  <a:lnTo>
                    <a:pt x="161925" y="850100"/>
                  </a:lnTo>
                  <a:cubicBezTo>
                    <a:pt x="161925" y="850100"/>
                    <a:pt x="197345" y="855154"/>
                    <a:pt x="293484" y="829856"/>
                  </a:cubicBezTo>
                  <a:cubicBezTo>
                    <a:pt x="389624" y="804558"/>
                    <a:pt x="470586" y="764070"/>
                    <a:pt x="516128" y="733717"/>
                  </a:cubicBezTo>
                  <a:cubicBezTo>
                    <a:pt x="561670" y="703351"/>
                    <a:pt x="667931" y="667931"/>
                    <a:pt x="703351" y="698297"/>
                  </a:cubicBezTo>
                  <a:cubicBezTo>
                    <a:pt x="721061" y="713474"/>
                    <a:pt x="734978" y="731183"/>
                    <a:pt x="744466" y="745100"/>
                  </a:cubicBezTo>
                  <a:lnTo>
                    <a:pt x="747225" y="749489"/>
                  </a:lnTo>
                  <a:lnTo>
                    <a:pt x="702640" y="725332"/>
                  </a:lnTo>
                  <a:cubicBezTo>
                    <a:pt x="684377" y="718217"/>
                    <a:pt x="664137" y="713474"/>
                    <a:pt x="642633" y="713474"/>
                  </a:cubicBezTo>
                  <a:cubicBezTo>
                    <a:pt x="556603" y="713474"/>
                    <a:pt x="495884" y="789369"/>
                    <a:pt x="460464" y="809612"/>
                  </a:cubicBezTo>
                  <a:cubicBezTo>
                    <a:pt x="425044" y="829856"/>
                    <a:pt x="197345" y="895629"/>
                    <a:pt x="136627" y="885520"/>
                  </a:cubicBezTo>
                  <a:lnTo>
                    <a:pt x="75895" y="986714"/>
                  </a:lnTo>
                  <a:lnTo>
                    <a:pt x="121438" y="839978"/>
                  </a:lnTo>
                  <a:lnTo>
                    <a:pt x="0" y="20244"/>
                  </a:lnTo>
                  <a:lnTo>
                    <a:pt x="25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5212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22"/>
            <p:cNvSpPr/>
            <p:nvPr/>
          </p:nvSpPr>
          <p:spPr>
            <a:xfrm>
              <a:off x="1983774" y="1447577"/>
              <a:ext cx="339027" cy="1303609"/>
            </a:xfrm>
            <a:custGeom>
              <a:avLst/>
              <a:gdLst/>
              <a:ahLst/>
              <a:cxnLst/>
              <a:rect l="0" t="0" r="0" b="0"/>
              <a:pathLst>
                <a:path w="339027" h="1303609">
                  <a:moveTo>
                    <a:pt x="149980" y="1450"/>
                  </a:moveTo>
                  <a:cubicBezTo>
                    <a:pt x="168032" y="0"/>
                    <a:pt x="185954" y="1897"/>
                    <a:pt x="202400" y="8222"/>
                  </a:cubicBezTo>
                  <a:cubicBezTo>
                    <a:pt x="268186" y="33520"/>
                    <a:pt x="249631" y="89184"/>
                    <a:pt x="249631" y="89184"/>
                  </a:cubicBezTo>
                  <a:lnTo>
                    <a:pt x="175413" y="102684"/>
                  </a:lnTo>
                  <a:lnTo>
                    <a:pt x="121438" y="65575"/>
                  </a:lnTo>
                  <a:cubicBezTo>
                    <a:pt x="121438" y="65575"/>
                    <a:pt x="57341" y="146537"/>
                    <a:pt x="126505" y="190390"/>
                  </a:cubicBezTo>
                  <a:cubicBezTo>
                    <a:pt x="157315" y="209936"/>
                    <a:pt x="278308" y="281475"/>
                    <a:pt x="308661" y="367492"/>
                  </a:cubicBezTo>
                  <a:cubicBezTo>
                    <a:pt x="339027" y="453509"/>
                    <a:pt x="202400" y="529417"/>
                    <a:pt x="166980" y="595190"/>
                  </a:cubicBezTo>
                  <a:cubicBezTo>
                    <a:pt x="131559" y="660976"/>
                    <a:pt x="227699" y="726762"/>
                    <a:pt x="268186" y="787481"/>
                  </a:cubicBezTo>
                  <a:cubicBezTo>
                    <a:pt x="308661" y="848199"/>
                    <a:pt x="231077" y="927473"/>
                    <a:pt x="195656" y="942649"/>
                  </a:cubicBezTo>
                  <a:cubicBezTo>
                    <a:pt x="160236" y="957838"/>
                    <a:pt x="136614" y="1005057"/>
                    <a:pt x="136614" y="1030369"/>
                  </a:cubicBezTo>
                  <a:cubicBezTo>
                    <a:pt x="136614" y="1055667"/>
                    <a:pt x="227699" y="1116385"/>
                    <a:pt x="227699" y="1177104"/>
                  </a:cubicBezTo>
                  <a:cubicBezTo>
                    <a:pt x="227699" y="1237823"/>
                    <a:pt x="60719" y="1303609"/>
                    <a:pt x="60719" y="1303609"/>
                  </a:cubicBezTo>
                  <a:cubicBezTo>
                    <a:pt x="60719" y="1303609"/>
                    <a:pt x="136614" y="1222646"/>
                    <a:pt x="151803" y="1187226"/>
                  </a:cubicBezTo>
                  <a:cubicBezTo>
                    <a:pt x="166980" y="1151806"/>
                    <a:pt x="116383" y="1106264"/>
                    <a:pt x="75895" y="1050600"/>
                  </a:cubicBezTo>
                  <a:cubicBezTo>
                    <a:pt x="35420" y="994948"/>
                    <a:pt x="106261" y="924108"/>
                    <a:pt x="146736" y="903863"/>
                  </a:cubicBezTo>
                  <a:cubicBezTo>
                    <a:pt x="187223" y="883620"/>
                    <a:pt x="202400" y="838078"/>
                    <a:pt x="202400" y="812779"/>
                  </a:cubicBezTo>
                  <a:cubicBezTo>
                    <a:pt x="202400" y="787481"/>
                    <a:pt x="126505" y="711573"/>
                    <a:pt x="91084" y="655922"/>
                  </a:cubicBezTo>
                  <a:cubicBezTo>
                    <a:pt x="55664" y="600258"/>
                    <a:pt x="141605" y="502721"/>
                    <a:pt x="182156" y="473753"/>
                  </a:cubicBezTo>
                  <a:cubicBezTo>
                    <a:pt x="229388" y="440022"/>
                    <a:pt x="252997" y="402912"/>
                    <a:pt x="247942" y="362437"/>
                  </a:cubicBezTo>
                  <a:cubicBezTo>
                    <a:pt x="242888" y="321950"/>
                    <a:pt x="91084" y="256176"/>
                    <a:pt x="45542" y="210634"/>
                  </a:cubicBezTo>
                  <a:cubicBezTo>
                    <a:pt x="0" y="165092"/>
                    <a:pt x="5169" y="102049"/>
                    <a:pt x="20244" y="75697"/>
                  </a:cubicBezTo>
                  <a:cubicBezTo>
                    <a:pt x="40484" y="40273"/>
                    <a:pt x="95822" y="5800"/>
                    <a:pt x="149980" y="145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ED6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23"/>
            <p:cNvSpPr/>
            <p:nvPr/>
          </p:nvSpPr>
          <p:spPr>
            <a:xfrm>
              <a:off x="1983774" y="1430500"/>
              <a:ext cx="339027" cy="1320686"/>
            </a:xfrm>
            <a:custGeom>
              <a:avLst/>
              <a:gdLst/>
              <a:ahLst/>
              <a:cxnLst/>
              <a:rect l="0" t="0" r="0" b="0"/>
              <a:pathLst>
                <a:path w="339027" h="1320686">
                  <a:moveTo>
                    <a:pt x="60719" y="1320686"/>
                  </a:moveTo>
                  <a:cubicBezTo>
                    <a:pt x="60719" y="1320686"/>
                    <a:pt x="227699" y="1254900"/>
                    <a:pt x="227699" y="1194181"/>
                  </a:cubicBezTo>
                  <a:cubicBezTo>
                    <a:pt x="227699" y="1133462"/>
                    <a:pt x="136614" y="1072743"/>
                    <a:pt x="136614" y="1047445"/>
                  </a:cubicBezTo>
                  <a:cubicBezTo>
                    <a:pt x="136614" y="1022134"/>
                    <a:pt x="160236" y="974915"/>
                    <a:pt x="195656" y="959726"/>
                  </a:cubicBezTo>
                  <a:cubicBezTo>
                    <a:pt x="231077" y="944550"/>
                    <a:pt x="308661" y="865276"/>
                    <a:pt x="268186" y="804558"/>
                  </a:cubicBezTo>
                  <a:cubicBezTo>
                    <a:pt x="227699" y="743839"/>
                    <a:pt x="131559" y="678053"/>
                    <a:pt x="166980" y="612267"/>
                  </a:cubicBezTo>
                  <a:cubicBezTo>
                    <a:pt x="202400" y="546494"/>
                    <a:pt x="339027" y="470586"/>
                    <a:pt x="308661" y="384569"/>
                  </a:cubicBezTo>
                  <a:cubicBezTo>
                    <a:pt x="278308" y="298552"/>
                    <a:pt x="157315" y="227013"/>
                    <a:pt x="126505" y="207467"/>
                  </a:cubicBezTo>
                  <a:cubicBezTo>
                    <a:pt x="57341" y="163614"/>
                    <a:pt x="121438" y="82652"/>
                    <a:pt x="121438" y="82652"/>
                  </a:cubicBezTo>
                  <a:lnTo>
                    <a:pt x="175413" y="119761"/>
                  </a:lnTo>
                  <a:lnTo>
                    <a:pt x="249631" y="106261"/>
                  </a:lnTo>
                  <a:cubicBezTo>
                    <a:pt x="249631" y="106261"/>
                    <a:pt x="268186" y="50597"/>
                    <a:pt x="202400" y="25298"/>
                  </a:cubicBezTo>
                  <a:cubicBezTo>
                    <a:pt x="136614" y="0"/>
                    <a:pt x="47231" y="45542"/>
                    <a:pt x="20244" y="92773"/>
                  </a:cubicBezTo>
                  <a:cubicBezTo>
                    <a:pt x="5169" y="119126"/>
                    <a:pt x="0" y="182169"/>
                    <a:pt x="45542" y="227711"/>
                  </a:cubicBezTo>
                  <a:cubicBezTo>
                    <a:pt x="91084" y="273253"/>
                    <a:pt x="242888" y="339027"/>
                    <a:pt x="247942" y="379514"/>
                  </a:cubicBezTo>
                  <a:cubicBezTo>
                    <a:pt x="252997" y="419989"/>
                    <a:pt x="229388" y="457098"/>
                    <a:pt x="182156" y="490830"/>
                  </a:cubicBezTo>
                  <a:cubicBezTo>
                    <a:pt x="141605" y="519798"/>
                    <a:pt x="55664" y="617334"/>
                    <a:pt x="91084" y="672998"/>
                  </a:cubicBezTo>
                  <a:cubicBezTo>
                    <a:pt x="126505" y="728650"/>
                    <a:pt x="202400" y="804558"/>
                    <a:pt x="202400" y="829856"/>
                  </a:cubicBezTo>
                  <a:cubicBezTo>
                    <a:pt x="202400" y="855154"/>
                    <a:pt x="187223" y="900697"/>
                    <a:pt x="146736" y="920940"/>
                  </a:cubicBezTo>
                  <a:cubicBezTo>
                    <a:pt x="106261" y="941184"/>
                    <a:pt x="35420" y="1012025"/>
                    <a:pt x="75895" y="1067676"/>
                  </a:cubicBezTo>
                  <a:cubicBezTo>
                    <a:pt x="116383" y="1123340"/>
                    <a:pt x="166980" y="1168883"/>
                    <a:pt x="151803" y="1204303"/>
                  </a:cubicBezTo>
                  <a:cubicBezTo>
                    <a:pt x="136614" y="1239723"/>
                    <a:pt x="60719" y="1320686"/>
                    <a:pt x="60719" y="1320686"/>
                  </a:cubicBezTo>
                  <a:close/>
                </a:path>
              </a:pathLst>
            </a:custGeom>
            <a:ln w="10122" cap="flat">
              <a:miter lim="127000"/>
            </a:ln>
          </p:spPr>
          <p:style>
            <a:lnRef idx="1">
              <a:srgbClr val="3F32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24"/>
            <p:cNvSpPr/>
            <p:nvPr/>
          </p:nvSpPr>
          <p:spPr>
            <a:xfrm>
              <a:off x="445506" y="443781"/>
              <a:ext cx="3481336" cy="3481350"/>
            </a:xfrm>
            <a:custGeom>
              <a:avLst/>
              <a:gdLst/>
              <a:ahLst/>
              <a:cxnLst/>
              <a:rect l="0" t="0" r="0" b="0"/>
              <a:pathLst>
                <a:path w="3481336" h="3481350">
                  <a:moveTo>
                    <a:pt x="0" y="1740675"/>
                  </a:moveTo>
                  <a:cubicBezTo>
                    <a:pt x="0" y="779323"/>
                    <a:pt x="779323" y="0"/>
                    <a:pt x="1740675" y="0"/>
                  </a:cubicBezTo>
                  <a:cubicBezTo>
                    <a:pt x="2702014" y="0"/>
                    <a:pt x="3481336" y="779323"/>
                    <a:pt x="3481336" y="1740675"/>
                  </a:cubicBezTo>
                  <a:cubicBezTo>
                    <a:pt x="3481336" y="2702027"/>
                    <a:pt x="2702014" y="3481350"/>
                    <a:pt x="1740675" y="3481350"/>
                  </a:cubicBezTo>
                  <a:cubicBezTo>
                    <a:pt x="779323" y="3481350"/>
                    <a:pt x="0" y="2702027"/>
                    <a:pt x="0" y="1740675"/>
                  </a:cubicBezTo>
                  <a:close/>
                </a:path>
              </a:pathLst>
            </a:custGeom>
            <a:ln w="30366" cap="flat">
              <a:miter lim="127000"/>
            </a:ln>
          </p:spPr>
          <p:style>
            <a:lnRef idx="1">
              <a:srgbClr val="4331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25"/>
            <p:cNvSpPr/>
            <p:nvPr/>
          </p:nvSpPr>
          <p:spPr>
            <a:xfrm>
              <a:off x="1078509" y="3921643"/>
              <a:ext cx="264630" cy="278473"/>
            </a:xfrm>
            <a:custGeom>
              <a:avLst/>
              <a:gdLst/>
              <a:ahLst/>
              <a:cxnLst/>
              <a:rect l="0" t="0" r="0" b="0"/>
              <a:pathLst>
                <a:path w="264630" h="278473">
                  <a:moveTo>
                    <a:pt x="153345" y="1723"/>
                  </a:moveTo>
                  <a:cubicBezTo>
                    <a:pt x="169583" y="3446"/>
                    <a:pt x="185960" y="8738"/>
                    <a:pt x="202476" y="17603"/>
                  </a:cubicBezTo>
                  <a:cubicBezTo>
                    <a:pt x="231318" y="33096"/>
                    <a:pt x="250177" y="54204"/>
                    <a:pt x="259042" y="80925"/>
                  </a:cubicBezTo>
                  <a:cubicBezTo>
                    <a:pt x="264351" y="96762"/>
                    <a:pt x="264630" y="115557"/>
                    <a:pt x="259855" y="137313"/>
                  </a:cubicBezTo>
                  <a:lnTo>
                    <a:pt x="206680" y="123266"/>
                  </a:lnTo>
                  <a:cubicBezTo>
                    <a:pt x="210452" y="109538"/>
                    <a:pt x="209817" y="96774"/>
                    <a:pt x="204762" y="84938"/>
                  </a:cubicBezTo>
                  <a:cubicBezTo>
                    <a:pt x="199720" y="73114"/>
                    <a:pt x="190868" y="63805"/>
                    <a:pt x="178219" y="57010"/>
                  </a:cubicBezTo>
                  <a:cubicBezTo>
                    <a:pt x="160731" y="47625"/>
                    <a:pt x="143180" y="46292"/>
                    <a:pt x="125565" y="52984"/>
                  </a:cubicBezTo>
                  <a:cubicBezTo>
                    <a:pt x="107950" y="59690"/>
                    <a:pt x="91592" y="77089"/>
                    <a:pt x="76505" y="105194"/>
                  </a:cubicBezTo>
                  <a:cubicBezTo>
                    <a:pt x="60503" y="135001"/>
                    <a:pt x="54458" y="159106"/>
                    <a:pt x="58395" y="177521"/>
                  </a:cubicBezTo>
                  <a:cubicBezTo>
                    <a:pt x="62319" y="195936"/>
                    <a:pt x="72860" y="209741"/>
                    <a:pt x="90030" y="218961"/>
                  </a:cubicBezTo>
                  <a:cubicBezTo>
                    <a:pt x="102680" y="225755"/>
                    <a:pt x="115722" y="227571"/>
                    <a:pt x="129159" y="224422"/>
                  </a:cubicBezTo>
                  <a:cubicBezTo>
                    <a:pt x="142583" y="221273"/>
                    <a:pt x="155931" y="212128"/>
                    <a:pt x="169164" y="197003"/>
                  </a:cubicBezTo>
                  <a:lnTo>
                    <a:pt x="207467" y="236424"/>
                  </a:lnTo>
                  <a:cubicBezTo>
                    <a:pt x="186576" y="258356"/>
                    <a:pt x="164541" y="271158"/>
                    <a:pt x="141376" y="274816"/>
                  </a:cubicBezTo>
                  <a:cubicBezTo>
                    <a:pt x="118199" y="278473"/>
                    <a:pt x="93967" y="273495"/>
                    <a:pt x="68656" y="259918"/>
                  </a:cubicBezTo>
                  <a:cubicBezTo>
                    <a:pt x="37351" y="243104"/>
                    <a:pt x="17348" y="218593"/>
                    <a:pt x="8674" y="186373"/>
                  </a:cubicBezTo>
                  <a:cubicBezTo>
                    <a:pt x="0" y="154153"/>
                    <a:pt x="5626" y="119494"/>
                    <a:pt x="25540" y="82385"/>
                  </a:cubicBezTo>
                  <a:cubicBezTo>
                    <a:pt x="46609" y="43129"/>
                    <a:pt x="73114" y="18085"/>
                    <a:pt x="105042" y="7265"/>
                  </a:cubicBezTo>
                  <a:cubicBezTo>
                    <a:pt x="121006" y="1848"/>
                    <a:pt x="137106" y="0"/>
                    <a:pt x="153345" y="172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26"/>
            <p:cNvSpPr/>
            <p:nvPr/>
          </p:nvSpPr>
          <p:spPr>
            <a:xfrm>
              <a:off x="1736004" y="4138694"/>
              <a:ext cx="228943" cy="280022"/>
            </a:xfrm>
            <a:custGeom>
              <a:avLst/>
              <a:gdLst/>
              <a:ahLst/>
              <a:cxnLst/>
              <a:rect l="0" t="0" r="0" b="0"/>
              <a:pathLst>
                <a:path w="228943" h="280022">
                  <a:moveTo>
                    <a:pt x="109322" y="81"/>
                  </a:moveTo>
                  <a:cubicBezTo>
                    <a:pt x="118233" y="0"/>
                    <a:pt x="127762" y="806"/>
                    <a:pt x="137909" y="2502"/>
                  </a:cubicBezTo>
                  <a:cubicBezTo>
                    <a:pt x="171043" y="8052"/>
                    <a:pt x="194767" y="19495"/>
                    <a:pt x="209080" y="36817"/>
                  </a:cubicBezTo>
                  <a:cubicBezTo>
                    <a:pt x="223393" y="54140"/>
                    <a:pt x="228943" y="75006"/>
                    <a:pt x="225730" y="99403"/>
                  </a:cubicBezTo>
                  <a:lnTo>
                    <a:pt x="172034" y="92812"/>
                  </a:lnTo>
                  <a:cubicBezTo>
                    <a:pt x="172021" y="78867"/>
                    <a:pt x="168770" y="68300"/>
                    <a:pt x="162255" y="61100"/>
                  </a:cubicBezTo>
                  <a:cubicBezTo>
                    <a:pt x="155753" y="53899"/>
                    <a:pt x="144996" y="49047"/>
                    <a:pt x="129984" y="46533"/>
                  </a:cubicBezTo>
                  <a:cubicBezTo>
                    <a:pt x="114503" y="43930"/>
                    <a:pt x="101841" y="45085"/>
                    <a:pt x="92011" y="49988"/>
                  </a:cubicBezTo>
                  <a:cubicBezTo>
                    <a:pt x="85687" y="53125"/>
                    <a:pt x="81953" y="58115"/>
                    <a:pt x="80810" y="64960"/>
                  </a:cubicBezTo>
                  <a:cubicBezTo>
                    <a:pt x="79768" y="71196"/>
                    <a:pt x="81509" y="76988"/>
                    <a:pt x="86042" y="82309"/>
                  </a:cubicBezTo>
                  <a:cubicBezTo>
                    <a:pt x="91821" y="89078"/>
                    <a:pt x="107162" y="97689"/>
                    <a:pt x="132080" y="108153"/>
                  </a:cubicBezTo>
                  <a:cubicBezTo>
                    <a:pt x="156985" y="118618"/>
                    <a:pt x="175095" y="128156"/>
                    <a:pt x="186423" y="136792"/>
                  </a:cubicBezTo>
                  <a:cubicBezTo>
                    <a:pt x="197752" y="145403"/>
                    <a:pt x="205981" y="155982"/>
                    <a:pt x="211099" y="168504"/>
                  </a:cubicBezTo>
                  <a:cubicBezTo>
                    <a:pt x="216230" y="181026"/>
                    <a:pt x="217398" y="195618"/>
                    <a:pt x="214592" y="212306"/>
                  </a:cubicBezTo>
                  <a:cubicBezTo>
                    <a:pt x="212065" y="227432"/>
                    <a:pt x="205486" y="240894"/>
                    <a:pt x="194882" y="252692"/>
                  </a:cubicBezTo>
                  <a:cubicBezTo>
                    <a:pt x="184264" y="264490"/>
                    <a:pt x="170739" y="272326"/>
                    <a:pt x="154292" y="276161"/>
                  </a:cubicBezTo>
                  <a:cubicBezTo>
                    <a:pt x="137858" y="280010"/>
                    <a:pt x="118173" y="280022"/>
                    <a:pt x="95237" y="276187"/>
                  </a:cubicBezTo>
                  <a:cubicBezTo>
                    <a:pt x="61862" y="270587"/>
                    <a:pt x="37528" y="258597"/>
                    <a:pt x="22225" y="240170"/>
                  </a:cubicBezTo>
                  <a:cubicBezTo>
                    <a:pt x="6921" y="221755"/>
                    <a:pt x="0" y="197485"/>
                    <a:pt x="1460" y="167374"/>
                  </a:cubicBezTo>
                  <a:lnTo>
                    <a:pt x="54165" y="171006"/>
                  </a:lnTo>
                  <a:cubicBezTo>
                    <a:pt x="54368" y="188938"/>
                    <a:pt x="58560" y="202781"/>
                    <a:pt x="66739" y="212547"/>
                  </a:cubicBezTo>
                  <a:cubicBezTo>
                    <a:pt x="74917" y="222314"/>
                    <a:pt x="87109" y="228536"/>
                    <a:pt x="103314" y="231255"/>
                  </a:cubicBezTo>
                  <a:cubicBezTo>
                    <a:pt x="120485" y="234138"/>
                    <a:pt x="134023" y="232664"/>
                    <a:pt x="143954" y="226861"/>
                  </a:cubicBezTo>
                  <a:cubicBezTo>
                    <a:pt x="153860" y="221056"/>
                    <a:pt x="159639" y="213284"/>
                    <a:pt x="161265" y="203568"/>
                  </a:cubicBezTo>
                  <a:cubicBezTo>
                    <a:pt x="162306" y="197320"/>
                    <a:pt x="161366" y="191707"/>
                    <a:pt x="158445" y="186703"/>
                  </a:cubicBezTo>
                  <a:cubicBezTo>
                    <a:pt x="155511" y="181712"/>
                    <a:pt x="149758" y="176835"/>
                    <a:pt x="141186" y="172072"/>
                  </a:cubicBezTo>
                  <a:cubicBezTo>
                    <a:pt x="135306" y="168859"/>
                    <a:pt x="121717" y="162637"/>
                    <a:pt x="100431" y="153404"/>
                  </a:cubicBezTo>
                  <a:cubicBezTo>
                    <a:pt x="73050" y="141529"/>
                    <a:pt x="54458" y="129477"/>
                    <a:pt x="44653" y="117222"/>
                  </a:cubicBezTo>
                  <a:cubicBezTo>
                    <a:pt x="30886" y="99988"/>
                    <a:pt x="25743" y="80912"/>
                    <a:pt x="29248" y="60020"/>
                  </a:cubicBezTo>
                  <a:cubicBezTo>
                    <a:pt x="31496" y="46584"/>
                    <a:pt x="37414" y="34646"/>
                    <a:pt x="46990" y="24219"/>
                  </a:cubicBezTo>
                  <a:cubicBezTo>
                    <a:pt x="56578" y="13780"/>
                    <a:pt x="69050" y="6718"/>
                    <a:pt x="84429" y="2984"/>
                  </a:cubicBezTo>
                  <a:cubicBezTo>
                    <a:pt x="92113" y="1130"/>
                    <a:pt x="100409" y="162"/>
                    <a:pt x="109322" y="8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27"/>
            <p:cNvSpPr/>
            <p:nvPr/>
          </p:nvSpPr>
          <p:spPr>
            <a:xfrm>
              <a:off x="2415522" y="4144036"/>
              <a:ext cx="227965" cy="281374"/>
            </a:xfrm>
            <a:custGeom>
              <a:avLst/>
              <a:gdLst/>
              <a:ahLst/>
              <a:cxnLst/>
              <a:rect l="0" t="0" r="0" b="0"/>
              <a:pathLst>
                <a:path w="227965" h="281374">
                  <a:moveTo>
                    <a:pt x="131858" y="1735"/>
                  </a:moveTo>
                  <a:cubicBezTo>
                    <a:pt x="144910" y="3470"/>
                    <a:pt x="156184" y="7341"/>
                    <a:pt x="165684" y="13341"/>
                  </a:cubicBezTo>
                  <a:cubicBezTo>
                    <a:pt x="184696" y="25343"/>
                    <a:pt x="196469" y="43440"/>
                    <a:pt x="201016" y="67608"/>
                  </a:cubicBezTo>
                  <a:lnTo>
                    <a:pt x="147942" y="78098"/>
                  </a:lnTo>
                  <a:cubicBezTo>
                    <a:pt x="143586" y="64852"/>
                    <a:pt x="137198" y="55822"/>
                    <a:pt x="128765" y="51009"/>
                  </a:cubicBezTo>
                  <a:cubicBezTo>
                    <a:pt x="120333" y="46209"/>
                    <a:pt x="108598" y="44938"/>
                    <a:pt x="93561" y="47224"/>
                  </a:cubicBezTo>
                  <a:cubicBezTo>
                    <a:pt x="78041" y="49599"/>
                    <a:pt x="66370" y="54642"/>
                    <a:pt x="58560" y="62350"/>
                  </a:cubicBezTo>
                  <a:cubicBezTo>
                    <a:pt x="53530" y="67316"/>
                    <a:pt x="51536" y="73209"/>
                    <a:pt x="52591" y="80066"/>
                  </a:cubicBezTo>
                  <a:cubicBezTo>
                    <a:pt x="53530" y="86328"/>
                    <a:pt x="56998" y="91280"/>
                    <a:pt x="62979" y="94926"/>
                  </a:cubicBezTo>
                  <a:cubicBezTo>
                    <a:pt x="70574" y="99561"/>
                    <a:pt x="87833" y="102965"/>
                    <a:pt x="114757" y="105136"/>
                  </a:cubicBezTo>
                  <a:cubicBezTo>
                    <a:pt x="141694" y="107308"/>
                    <a:pt x="161887" y="110724"/>
                    <a:pt x="175336" y="115385"/>
                  </a:cubicBezTo>
                  <a:cubicBezTo>
                    <a:pt x="188785" y="120046"/>
                    <a:pt x="199898" y="127526"/>
                    <a:pt x="208674" y="137826"/>
                  </a:cubicBezTo>
                  <a:cubicBezTo>
                    <a:pt x="217450" y="148126"/>
                    <a:pt x="223101" y="161639"/>
                    <a:pt x="225654" y="178352"/>
                  </a:cubicBezTo>
                  <a:cubicBezTo>
                    <a:pt x="227965" y="193516"/>
                    <a:pt x="225920" y="208362"/>
                    <a:pt x="219507" y="222878"/>
                  </a:cubicBezTo>
                  <a:cubicBezTo>
                    <a:pt x="213106" y="237394"/>
                    <a:pt x="202692" y="249053"/>
                    <a:pt x="188265" y="257842"/>
                  </a:cubicBezTo>
                  <a:cubicBezTo>
                    <a:pt x="173837" y="266617"/>
                    <a:pt x="155143" y="272764"/>
                    <a:pt x="132169" y="276269"/>
                  </a:cubicBezTo>
                  <a:cubicBezTo>
                    <a:pt x="98704" y="281374"/>
                    <a:pt x="71844" y="277552"/>
                    <a:pt x="51562" y="264826"/>
                  </a:cubicBezTo>
                  <a:cubicBezTo>
                    <a:pt x="31267" y="252101"/>
                    <a:pt x="17132" y="231197"/>
                    <a:pt x="9131" y="202126"/>
                  </a:cubicBezTo>
                  <a:lnTo>
                    <a:pt x="60350" y="189147"/>
                  </a:lnTo>
                  <a:cubicBezTo>
                    <a:pt x="66129" y="206115"/>
                    <a:pt x="74422" y="217963"/>
                    <a:pt x="85242" y="224694"/>
                  </a:cubicBezTo>
                  <a:cubicBezTo>
                    <a:pt x="96050" y="231425"/>
                    <a:pt x="109588" y="233534"/>
                    <a:pt x="125831" y="231070"/>
                  </a:cubicBezTo>
                  <a:cubicBezTo>
                    <a:pt x="143040" y="228441"/>
                    <a:pt x="155448" y="222827"/>
                    <a:pt x="163055" y="214217"/>
                  </a:cubicBezTo>
                  <a:cubicBezTo>
                    <a:pt x="170662" y="205606"/>
                    <a:pt x="173736" y="196424"/>
                    <a:pt x="172250" y="186683"/>
                  </a:cubicBezTo>
                  <a:cubicBezTo>
                    <a:pt x="171298" y="180422"/>
                    <a:pt x="168656" y="175380"/>
                    <a:pt x="164312" y="171545"/>
                  </a:cubicBezTo>
                  <a:cubicBezTo>
                    <a:pt x="159969" y="167709"/>
                    <a:pt x="152984" y="164864"/>
                    <a:pt x="143345" y="163023"/>
                  </a:cubicBezTo>
                  <a:cubicBezTo>
                    <a:pt x="136766" y="161804"/>
                    <a:pt x="121920" y="160127"/>
                    <a:pt x="98806" y="157981"/>
                  </a:cubicBezTo>
                  <a:cubicBezTo>
                    <a:pt x="69088" y="155251"/>
                    <a:pt x="47663" y="149586"/>
                    <a:pt x="34531" y="141001"/>
                  </a:cubicBezTo>
                  <a:cubicBezTo>
                    <a:pt x="16065" y="128911"/>
                    <a:pt x="5245" y="112413"/>
                    <a:pt x="2057" y="91471"/>
                  </a:cubicBezTo>
                  <a:cubicBezTo>
                    <a:pt x="0" y="77997"/>
                    <a:pt x="1892" y="64801"/>
                    <a:pt x="7760" y="51911"/>
                  </a:cubicBezTo>
                  <a:cubicBezTo>
                    <a:pt x="13614" y="39008"/>
                    <a:pt x="23254" y="28403"/>
                    <a:pt x="36690" y="20072"/>
                  </a:cubicBezTo>
                  <a:cubicBezTo>
                    <a:pt x="50140" y="11740"/>
                    <a:pt x="67030" y="6026"/>
                    <a:pt x="87363" y="2939"/>
                  </a:cubicBezTo>
                  <a:cubicBezTo>
                    <a:pt x="103975" y="400"/>
                    <a:pt x="118805" y="0"/>
                    <a:pt x="131858" y="173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28"/>
            <p:cNvSpPr/>
            <p:nvPr/>
          </p:nvSpPr>
          <p:spPr>
            <a:xfrm>
              <a:off x="3047655" y="3929488"/>
              <a:ext cx="262369" cy="282122"/>
            </a:xfrm>
            <a:custGeom>
              <a:avLst/>
              <a:gdLst/>
              <a:ahLst/>
              <a:cxnLst/>
              <a:rect l="0" t="0" r="0" b="0"/>
              <a:pathLst>
                <a:path w="262369" h="282122">
                  <a:moveTo>
                    <a:pt x="115499" y="1822"/>
                  </a:moveTo>
                  <a:cubicBezTo>
                    <a:pt x="129530" y="0"/>
                    <a:pt x="143313" y="1032"/>
                    <a:pt x="156845" y="4918"/>
                  </a:cubicBezTo>
                  <a:cubicBezTo>
                    <a:pt x="172910" y="9490"/>
                    <a:pt x="188582" y="19866"/>
                    <a:pt x="203835" y="36085"/>
                  </a:cubicBezTo>
                  <a:lnTo>
                    <a:pt x="162217" y="72051"/>
                  </a:lnTo>
                  <a:cubicBezTo>
                    <a:pt x="153035" y="61179"/>
                    <a:pt x="142126" y="54487"/>
                    <a:pt x="129515" y="51984"/>
                  </a:cubicBezTo>
                  <a:cubicBezTo>
                    <a:pt x="116904" y="49470"/>
                    <a:pt x="104216" y="51515"/>
                    <a:pt x="91465" y="58119"/>
                  </a:cubicBezTo>
                  <a:cubicBezTo>
                    <a:pt x="73851" y="67250"/>
                    <a:pt x="62827" y="80979"/>
                    <a:pt x="58420" y="99305"/>
                  </a:cubicBezTo>
                  <a:cubicBezTo>
                    <a:pt x="53988" y="117631"/>
                    <a:pt x="59118" y="140961"/>
                    <a:pt x="73787" y="169270"/>
                  </a:cubicBezTo>
                  <a:cubicBezTo>
                    <a:pt x="89370" y="199317"/>
                    <a:pt x="105854" y="217923"/>
                    <a:pt x="123266" y="225060"/>
                  </a:cubicBezTo>
                  <a:cubicBezTo>
                    <a:pt x="140678" y="232223"/>
                    <a:pt x="158026" y="231322"/>
                    <a:pt x="175323" y="222368"/>
                  </a:cubicBezTo>
                  <a:cubicBezTo>
                    <a:pt x="188074" y="215751"/>
                    <a:pt x="196939" y="206023"/>
                    <a:pt x="201930" y="193145"/>
                  </a:cubicBezTo>
                  <a:cubicBezTo>
                    <a:pt x="206908" y="180293"/>
                    <a:pt x="206908" y="164126"/>
                    <a:pt x="201892" y="144644"/>
                  </a:cubicBezTo>
                  <a:lnTo>
                    <a:pt x="256058" y="135296"/>
                  </a:lnTo>
                  <a:cubicBezTo>
                    <a:pt x="262369" y="164926"/>
                    <a:pt x="260477" y="190339"/>
                    <a:pt x="250419" y="211522"/>
                  </a:cubicBezTo>
                  <a:cubicBezTo>
                    <a:pt x="240348" y="232706"/>
                    <a:pt x="222555" y="249902"/>
                    <a:pt x="197053" y="263122"/>
                  </a:cubicBezTo>
                  <a:cubicBezTo>
                    <a:pt x="165507" y="279467"/>
                    <a:pt x="133972" y="282122"/>
                    <a:pt x="102489" y="271097"/>
                  </a:cubicBezTo>
                  <a:cubicBezTo>
                    <a:pt x="71006" y="260062"/>
                    <a:pt x="45568" y="235843"/>
                    <a:pt x="26188" y="198441"/>
                  </a:cubicBezTo>
                  <a:cubicBezTo>
                    <a:pt x="5702" y="158893"/>
                    <a:pt x="0" y="122876"/>
                    <a:pt x="9080" y="90415"/>
                  </a:cubicBezTo>
                  <a:cubicBezTo>
                    <a:pt x="18174" y="57954"/>
                    <a:pt x="39370" y="33100"/>
                    <a:pt x="72657" y="15853"/>
                  </a:cubicBezTo>
                  <a:cubicBezTo>
                    <a:pt x="87186" y="8322"/>
                    <a:pt x="101467" y="3645"/>
                    <a:pt x="115499" y="1822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29"/>
            <p:cNvSpPr/>
            <p:nvPr/>
          </p:nvSpPr>
          <p:spPr>
            <a:xfrm>
              <a:off x="182519" y="2923928"/>
              <a:ext cx="308521" cy="280356"/>
            </a:xfrm>
            <a:custGeom>
              <a:avLst/>
              <a:gdLst/>
              <a:ahLst/>
              <a:cxnLst/>
              <a:rect l="0" t="0" r="0" b="0"/>
              <a:pathLst>
                <a:path w="308521" h="280356">
                  <a:moveTo>
                    <a:pt x="198395" y="1434"/>
                  </a:moveTo>
                  <a:cubicBezTo>
                    <a:pt x="212112" y="2867"/>
                    <a:pt x="224619" y="6480"/>
                    <a:pt x="235915" y="12271"/>
                  </a:cubicBezTo>
                  <a:cubicBezTo>
                    <a:pt x="258521" y="23854"/>
                    <a:pt x="276543" y="43653"/>
                    <a:pt x="290017" y="71695"/>
                  </a:cubicBezTo>
                  <a:cubicBezTo>
                    <a:pt x="306680" y="106378"/>
                    <a:pt x="308521" y="140567"/>
                    <a:pt x="295554" y="174285"/>
                  </a:cubicBezTo>
                  <a:cubicBezTo>
                    <a:pt x="282588" y="208004"/>
                    <a:pt x="255550" y="234725"/>
                    <a:pt x="214452" y="254473"/>
                  </a:cubicBezTo>
                  <a:cubicBezTo>
                    <a:pt x="170980" y="275365"/>
                    <a:pt x="131826" y="280356"/>
                    <a:pt x="96990" y="269459"/>
                  </a:cubicBezTo>
                  <a:cubicBezTo>
                    <a:pt x="62154" y="258575"/>
                    <a:pt x="35954" y="234826"/>
                    <a:pt x="18377" y="198250"/>
                  </a:cubicBezTo>
                  <a:cubicBezTo>
                    <a:pt x="3023" y="166297"/>
                    <a:pt x="0" y="135805"/>
                    <a:pt x="9297" y="106772"/>
                  </a:cubicBezTo>
                  <a:cubicBezTo>
                    <a:pt x="14757" y="89538"/>
                    <a:pt x="26518" y="72927"/>
                    <a:pt x="44564" y="56950"/>
                  </a:cubicBezTo>
                  <a:lnTo>
                    <a:pt x="82118" y="103153"/>
                  </a:lnTo>
                  <a:cubicBezTo>
                    <a:pt x="70053" y="112754"/>
                    <a:pt x="62459" y="124336"/>
                    <a:pt x="59335" y="137887"/>
                  </a:cubicBezTo>
                  <a:cubicBezTo>
                    <a:pt x="56198" y="151464"/>
                    <a:pt x="58001" y="165243"/>
                    <a:pt x="64732" y="179264"/>
                  </a:cubicBezTo>
                  <a:cubicBezTo>
                    <a:pt x="74028" y="198619"/>
                    <a:pt x="88532" y="210988"/>
                    <a:pt x="108217" y="216373"/>
                  </a:cubicBezTo>
                  <a:cubicBezTo>
                    <a:pt x="127902" y="221758"/>
                    <a:pt x="153314" y="216970"/>
                    <a:pt x="184429" y="202022"/>
                  </a:cubicBezTo>
                  <a:cubicBezTo>
                    <a:pt x="217450" y="186147"/>
                    <a:pt x="238112" y="168913"/>
                    <a:pt x="246418" y="150308"/>
                  </a:cubicBezTo>
                  <a:cubicBezTo>
                    <a:pt x="254737" y="131690"/>
                    <a:pt x="254330" y="112881"/>
                    <a:pt x="245199" y="93882"/>
                  </a:cubicBezTo>
                  <a:cubicBezTo>
                    <a:pt x="238468" y="79861"/>
                    <a:pt x="228219" y="69942"/>
                    <a:pt x="214452" y="64138"/>
                  </a:cubicBezTo>
                  <a:cubicBezTo>
                    <a:pt x="200698" y="58322"/>
                    <a:pt x="183198" y="57814"/>
                    <a:pt x="161963" y="62602"/>
                  </a:cubicBezTo>
                  <a:lnTo>
                    <a:pt x="153607" y="3673"/>
                  </a:lnTo>
                  <a:cubicBezTo>
                    <a:pt x="169748" y="746"/>
                    <a:pt x="184677" y="0"/>
                    <a:pt x="198395" y="143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30"/>
            <p:cNvSpPr/>
            <p:nvPr/>
          </p:nvSpPr>
          <p:spPr>
            <a:xfrm>
              <a:off x="98638" y="2638425"/>
              <a:ext cx="293446" cy="266789"/>
            </a:xfrm>
            <a:custGeom>
              <a:avLst/>
              <a:gdLst/>
              <a:ahLst/>
              <a:cxnLst/>
              <a:rect l="0" t="0" r="0" b="0"/>
              <a:pathLst>
                <a:path w="293446" h="266789">
                  <a:moveTo>
                    <a:pt x="238150" y="0"/>
                  </a:moveTo>
                  <a:lnTo>
                    <a:pt x="254216" y="53162"/>
                  </a:lnTo>
                  <a:lnTo>
                    <a:pt x="148069" y="85242"/>
                  </a:lnTo>
                  <a:cubicBezTo>
                    <a:pt x="127013" y="91605"/>
                    <a:pt x="113944" y="96660"/>
                    <a:pt x="108877" y="100394"/>
                  </a:cubicBezTo>
                  <a:cubicBezTo>
                    <a:pt x="103810" y="104127"/>
                    <a:pt x="100381" y="109055"/>
                    <a:pt x="98577" y="115176"/>
                  </a:cubicBezTo>
                  <a:cubicBezTo>
                    <a:pt x="96787" y="121285"/>
                    <a:pt x="97041" y="128194"/>
                    <a:pt x="99365" y="135903"/>
                  </a:cubicBezTo>
                  <a:cubicBezTo>
                    <a:pt x="102032" y="144717"/>
                    <a:pt x="106566" y="151956"/>
                    <a:pt x="112954" y="157595"/>
                  </a:cubicBezTo>
                  <a:cubicBezTo>
                    <a:pt x="119342" y="163246"/>
                    <a:pt x="127343" y="166370"/>
                    <a:pt x="136944" y="166967"/>
                  </a:cubicBezTo>
                  <a:cubicBezTo>
                    <a:pt x="146558" y="167577"/>
                    <a:pt x="159817" y="165316"/>
                    <a:pt x="176720" y="160211"/>
                  </a:cubicBezTo>
                  <a:lnTo>
                    <a:pt x="277381" y="129794"/>
                  </a:lnTo>
                  <a:lnTo>
                    <a:pt x="293446" y="182956"/>
                  </a:lnTo>
                  <a:lnTo>
                    <a:pt x="16065" y="266789"/>
                  </a:lnTo>
                  <a:lnTo>
                    <a:pt x="0" y="213627"/>
                  </a:lnTo>
                  <a:lnTo>
                    <a:pt x="101981" y="182804"/>
                  </a:lnTo>
                  <a:cubicBezTo>
                    <a:pt x="76746" y="171717"/>
                    <a:pt x="60515" y="154242"/>
                    <a:pt x="53315" y="130404"/>
                  </a:cubicBezTo>
                  <a:cubicBezTo>
                    <a:pt x="49619" y="118161"/>
                    <a:pt x="48552" y="106452"/>
                    <a:pt x="50127" y="95225"/>
                  </a:cubicBezTo>
                  <a:cubicBezTo>
                    <a:pt x="51689" y="84024"/>
                    <a:pt x="55245" y="74854"/>
                    <a:pt x="60808" y="67729"/>
                  </a:cubicBezTo>
                  <a:cubicBezTo>
                    <a:pt x="66370" y="60617"/>
                    <a:pt x="73165" y="54851"/>
                    <a:pt x="81178" y="50432"/>
                  </a:cubicBezTo>
                  <a:cubicBezTo>
                    <a:pt x="89205" y="46012"/>
                    <a:pt x="102235" y="41072"/>
                    <a:pt x="120282" y="35624"/>
                  </a:cubicBezTo>
                  <a:lnTo>
                    <a:pt x="2381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31"/>
            <p:cNvSpPr/>
            <p:nvPr/>
          </p:nvSpPr>
          <p:spPr>
            <a:xfrm>
              <a:off x="90470" y="2462951"/>
              <a:ext cx="230797" cy="134938"/>
            </a:xfrm>
            <a:custGeom>
              <a:avLst/>
              <a:gdLst/>
              <a:ahLst/>
              <a:cxnLst/>
              <a:rect l="0" t="0" r="0" b="0"/>
              <a:pathLst>
                <a:path w="230797" h="134938">
                  <a:moveTo>
                    <a:pt x="6185" y="0"/>
                  </a:moveTo>
                  <a:lnTo>
                    <a:pt x="56858" y="8573"/>
                  </a:lnTo>
                  <a:cubicBezTo>
                    <a:pt x="52502" y="18834"/>
                    <a:pt x="51016" y="27927"/>
                    <a:pt x="52413" y="35839"/>
                  </a:cubicBezTo>
                  <a:cubicBezTo>
                    <a:pt x="53759" y="43498"/>
                    <a:pt x="56998" y="49619"/>
                    <a:pt x="62154" y="54204"/>
                  </a:cubicBezTo>
                  <a:cubicBezTo>
                    <a:pt x="67297" y="58788"/>
                    <a:pt x="75667" y="61633"/>
                    <a:pt x="87224" y="62751"/>
                  </a:cubicBezTo>
                  <a:cubicBezTo>
                    <a:pt x="98793" y="63856"/>
                    <a:pt x="122174" y="61328"/>
                    <a:pt x="157340" y="55169"/>
                  </a:cubicBezTo>
                  <a:lnTo>
                    <a:pt x="221196" y="43967"/>
                  </a:lnTo>
                  <a:lnTo>
                    <a:pt x="230797" y="98679"/>
                  </a:lnTo>
                  <a:lnTo>
                    <a:pt x="24041" y="134938"/>
                  </a:lnTo>
                  <a:lnTo>
                    <a:pt x="15126" y="84125"/>
                  </a:lnTo>
                  <a:lnTo>
                    <a:pt x="44526" y="78969"/>
                  </a:lnTo>
                  <a:cubicBezTo>
                    <a:pt x="29108" y="72708"/>
                    <a:pt x="18580" y="66485"/>
                    <a:pt x="12954" y="60325"/>
                  </a:cubicBezTo>
                  <a:cubicBezTo>
                    <a:pt x="7328" y="54153"/>
                    <a:pt x="3734" y="46660"/>
                    <a:pt x="2185" y="37833"/>
                  </a:cubicBezTo>
                  <a:cubicBezTo>
                    <a:pt x="0" y="25362"/>
                    <a:pt x="1334" y="12764"/>
                    <a:pt x="618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2343142"/>
              <a:ext cx="56121" cy="59893"/>
            </a:xfrm>
            <a:custGeom>
              <a:avLst/>
              <a:gdLst/>
              <a:ahLst/>
              <a:cxnLst/>
              <a:rect l="0" t="0" r="0" b="0"/>
              <a:pathLst>
                <a:path w="56121" h="59893">
                  <a:moveTo>
                    <a:pt x="51194" y="0"/>
                  </a:moveTo>
                  <a:lnTo>
                    <a:pt x="56121" y="55334"/>
                  </a:lnTo>
                  <a:lnTo>
                    <a:pt x="4928" y="59893"/>
                  </a:lnTo>
                  <a:lnTo>
                    <a:pt x="0" y="4559"/>
                  </a:lnTo>
                  <a:lnTo>
                    <a:pt x="5119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33"/>
            <p:cNvSpPr/>
            <p:nvPr/>
          </p:nvSpPr>
          <p:spPr>
            <a:xfrm>
              <a:off x="79540" y="2322022"/>
              <a:ext cx="214020" cy="73926"/>
            </a:xfrm>
            <a:custGeom>
              <a:avLst/>
              <a:gdLst/>
              <a:ahLst/>
              <a:cxnLst/>
              <a:rect l="0" t="0" r="0" b="0"/>
              <a:pathLst>
                <a:path w="214020" h="73926">
                  <a:moveTo>
                    <a:pt x="209093" y="0"/>
                  </a:moveTo>
                  <a:lnTo>
                    <a:pt x="214020" y="55321"/>
                  </a:lnTo>
                  <a:lnTo>
                    <a:pt x="4928" y="73926"/>
                  </a:lnTo>
                  <a:lnTo>
                    <a:pt x="0" y="18605"/>
                  </a:lnTo>
                  <a:lnTo>
                    <a:pt x="2090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34"/>
            <p:cNvSpPr/>
            <p:nvPr/>
          </p:nvSpPr>
          <p:spPr>
            <a:xfrm>
              <a:off x="68484" y="2062395"/>
              <a:ext cx="220447" cy="196431"/>
            </a:xfrm>
            <a:custGeom>
              <a:avLst/>
              <a:gdLst/>
              <a:ahLst/>
              <a:cxnLst/>
              <a:rect l="0" t="0" r="0" b="0"/>
              <a:pathLst>
                <a:path w="220447" h="196431">
                  <a:moveTo>
                    <a:pt x="151130" y="279"/>
                  </a:moveTo>
                  <a:cubicBezTo>
                    <a:pt x="170370" y="597"/>
                    <a:pt x="186766" y="8903"/>
                    <a:pt x="200342" y="25197"/>
                  </a:cubicBezTo>
                  <a:cubicBezTo>
                    <a:pt x="213919" y="41504"/>
                    <a:pt x="220447" y="65393"/>
                    <a:pt x="219939" y="96876"/>
                  </a:cubicBezTo>
                  <a:cubicBezTo>
                    <a:pt x="219469" y="125476"/>
                    <a:pt x="213309" y="148006"/>
                    <a:pt x="201447" y="164490"/>
                  </a:cubicBezTo>
                  <a:cubicBezTo>
                    <a:pt x="189586" y="180963"/>
                    <a:pt x="173660" y="191618"/>
                    <a:pt x="153683" y="196431"/>
                  </a:cubicBezTo>
                  <a:lnTo>
                    <a:pt x="146088" y="140564"/>
                  </a:lnTo>
                  <a:cubicBezTo>
                    <a:pt x="156934" y="138367"/>
                    <a:pt x="165214" y="133693"/>
                    <a:pt x="170929" y="126530"/>
                  </a:cubicBezTo>
                  <a:cubicBezTo>
                    <a:pt x="176644" y="119380"/>
                    <a:pt x="179603" y="109271"/>
                    <a:pt x="179819" y="96228"/>
                  </a:cubicBezTo>
                  <a:cubicBezTo>
                    <a:pt x="180048" y="81877"/>
                    <a:pt x="177597" y="71031"/>
                    <a:pt x="172441" y="63691"/>
                  </a:cubicBezTo>
                  <a:cubicBezTo>
                    <a:pt x="168834" y="58763"/>
                    <a:pt x="163932" y="56236"/>
                    <a:pt x="157734" y="56134"/>
                  </a:cubicBezTo>
                  <a:cubicBezTo>
                    <a:pt x="153518" y="56071"/>
                    <a:pt x="150012" y="57328"/>
                    <a:pt x="147193" y="59919"/>
                  </a:cubicBezTo>
                  <a:cubicBezTo>
                    <a:pt x="144513" y="62649"/>
                    <a:pt x="141986" y="68809"/>
                    <a:pt x="139586" y="78384"/>
                  </a:cubicBezTo>
                  <a:cubicBezTo>
                    <a:pt x="128981" y="123025"/>
                    <a:pt x="119494" y="151270"/>
                    <a:pt x="111125" y="163132"/>
                  </a:cubicBezTo>
                  <a:cubicBezTo>
                    <a:pt x="99530" y="179540"/>
                    <a:pt x="83642" y="187592"/>
                    <a:pt x="63487" y="187262"/>
                  </a:cubicBezTo>
                  <a:cubicBezTo>
                    <a:pt x="45301" y="186970"/>
                    <a:pt x="30137" y="179527"/>
                    <a:pt x="17983" y="164973"/>
                  </a:cubicBezTo>
                  <a:cubicBezTo>
                    <a:pt x="5842" y="150419"/>
                    <a:pt x="0" y="128041"/>
                    <a:pt x="495" y="97867"/>
                  </a:cubicBezTo>
                  <a:cubicBezTo>
                    <a:pt x="952" y="69152"/>
                    <a:pt x="5982" y="47879"/>
                    <a:pt x="15557" y="34061"/>
                  </a:cubicBezTo>
                  <a:cubicBezTo>
                    <a:pt x="25146" y="20257"/>
                    <a:pt x="39129" y="10859"/>
                    <a:pt x="57531" y="5880"/>
                  </a:cubicBezTo>
                  <a:lnTo>
                    <a:pt x="66370" y="58420"/>
                  </a:lnTo>
                  <a:cubicBezTo>
                    <a:pt x="58166" y="60516"/>
                    <a:pt x="51829" y="64669"/>
                    <a:pt x="47384" y="70853"/>
                  </a:cubicBezTo>
                  <a:cubicBezTo>
                    <a:pt x="42939" y="77051"/>
                    <a:pt x="40615" y="85941"/>
                    <a:pt x="40424" y="97536"/>
                  </a:cubicBezTo>
                  <a:cubicBezTo>
                    <a:pt x="40195" y="112154"/>
                    <a:pt x="42075" y="122669"/>
                    <a:pt x="46050" y="129058"/>
                  </a:cubicBezTo>
                  <a:cubicBezTo>
                    <a:pt x="48882" y="133325"/>
                    <a:pt x="52603" y="135484"/>
                    <a:pt x="57214" y="135560"/>
                  </a:cubicBezTo>
                  <a:cubicBezTo>
                    <a:pt x="61163" y="135624"/>
                    <a:pt x="64554" y="133833"/>
                    <a:pt x="67373" y="130188"/>
                  </a:cubicBezTo>
                  <a:cubicBezTo>
                    <a:pt x="71145" y="125247"/>
                    <a:pt x="76632" y="108039"/>
                    <a:pt x="83833" y="78562"/>
                  </a:cubicBezTo>
                  <a:cubicBezTo>
                    <a:pt x="91034" y="49098"/>
                    <a:pt x="99606" y="28575"/>
                    <a:pt x="109538" y="17006"/>
                  </a:cubicBezTo>
                  <a:cubicBezTo>
                    <a:pt x="119609" y="5576"/>
                    <a:pt x="133477" y="0"/>
                    <a:pt x="151130" y="27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35"/>
            <p:cNvSpPr/>
            <p:nvPr/>
          </p:nvSpPr>
          <p:spPr>
            <a:xfrm>
              <a:off x="17379" y="1869431"/>
              <a:ext cx="288519" cy="123596"/>
            </a:xfrm>
            <a:custGeom>
              <a:avLst/>
              <a:gdLst/>
              <a:ahLst/>
              <a:cxnLst/>
              <a:rect l="0" t="0" r="0" b="0"/>
              <a:pathLst>
                <a:path w="288519" h="123596">
                  <a:moveTo>
                    <a:pt x="78092" y="0"/>
                  </a:moveTo>
                  <a:lnTo>
                    <a:pt x="122060" y="5232"/>
                  </a:lnTo>
                  <a:lnTo>
                    <a:pt x="117564" y="42926"/>
                  </a:lnTo>
                  <a:lnTo>
                    <a:pt x="201562" y="52934"/>
                  </a:lnTo>
                  <a:cubicBezTo>
                    <a:pt x="218580" y="54966"/>
                    <a:pt x="228536" y="55791"/>
                    <a:pt x="231432" y="55410"/>
                  </a:cubicBezTo>
                  <a:cubicBezTo>
                    <a:pt x="234328" y="55029"/>
                    <a:pt x="236842" y="53658"/>
                    <a:pt x="238989" y="51333"/>
                  </a:cubicBezTo>
                  <a:cubicBezTo>
                    <a:pt x="241122" y="48997"/>
                    <a:pt x="242405" y="46000"/>
                    <a:pt x="242837" y="42329"/>
                  </a:cubicBezTo>
                  <a:cubicBezTo>
                    <a:pt x="243446" y="37224"/>
                    <a:pt x="242570" y="29629"/>
                    <a:pt x="240182" y="19520"/>
                  </a:cubicBezTo>
                  <a:lnTo>
                    <a:pt x="283540" y="19914"/>
                  </a:lnTo>
                  <a:cubicBezTo>
                    <a:pt x="287503" y="33388"/>
                    <a:pt x="288519" y="48247"/>
                    <a:pt x="286588" y="64465"/>
                  </a:cubicBezTo>
                  <a:cubicBezTo>
                    <a:pt x="285394" y="74409"/>
                    <a:pt x="282664" y="83172"/>
                    <a:pt x="278371" y="90754"/>
                  </a:cubicBezTo>
                  <a:cubicBezTo>
                    <a:pt x="274091" y="98349"/>
                    <a:pt x="269075" y="103683"/>
                    <a:pt x="263322" y="106781"/>
                  </a:cubicBezTo>
                  <a:cubicBezTo>
                    <a:pt x="257581" y="109881"/>
                    <a:pt x="250114" y="111608"/>
                    <a:pt x="240906" y="111963"/>
                  </a:cubicBezTo>
                  <a:cubicBezTo>
                    <a:pt x="234366" y="112382"/>
                    <a:pt x="221336" y="111430"/>
                    <a:pt x="201841" y="109106"/>
                  </a:cubicBezTo>
                  <a:lnTo>
                    <a:pt x="110960" y="98273"/>
                  </a:lnTo>
                  <a:lnTo>
                    <a:pt x="107950" y="123596"/>
                  </a:lnTo>
                  <a:lnTo>
                    <a:pt x="63983" y="118351"/>
                  </a:lnTo>
                  <a:lnTo>
                    <a:pt x="66993" y="93028"/>
                  </a:lnTo>
                  <a:lnTo>
                    <a:pt x="25590" y="88087"/>
                  </a:lnTo>
                  <a:lnTo>
                    <a:pt x="0" y="28905"/>
                  </a:lnTo>
                  <a:lnTo>
                    <a:pt x="73596" y="37681"/>
                  </a:lnTo>
                  <a:lnTo>
                    <a:pt x="780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36"/>
            <p:cNvSpPr/>
            <p:nvPr/>
          </p:nvSpPr>
          <p:spPr>
            <a:xfrm>
              <a:off x="109600" y="1734137"/>
              <a:ext cx="216738" cy="95733"/>
            </a:xfrm>
            <a:custGeom>
              <a:avLst/>
              <a:gdLst/>
              <a:ahLst/>
              <a:cxnLst/>
              <a:rect l="0" t="0" r="0" b="0"/>
              <a:pathLst>
                <a:path w="216738" h="95733">
                  <a:moveTo>
                    <a:pt x="10922" y="0"/>
                  </a:moveTo>
                  <a:lnTo>
                    <a:pt x="216738" y="41275"/>
                  </a:lnTo>
                  <a:lnTo>
                    <a:pt x="205816" y="95733"/>
                  </a:lnTo>
                  <a:lnTo>
                    <a:pt x="0" y="54458"/>
                  </a:lnTo>
                  <a:lnTo>
                    <a:pt x="109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37"/>
            <p:cNvSpPr/>
            <p:nvPr/>
          </p:nvSpPr>
          <p:spPr>
            <a:xfrm>
              <a:off x="31304" y="1718427"/>
              <a:ext cx="61316" cy="64567"/>
            </a:xfrm>
            <a:custGeom>
              <a:avLst/>
              <a:gdLst/>
              <a:ahLst/>
              <a:cxnLst/>
              <a:rect l="0" t="0" r="0" b="0"/>
              <a:pathLst>
                <a:path w="61316" h="64567">
                  <a:moveTo>
                    <a:pt x="10922" y="0"/>
                  </a:moveTo>
                  <a:lnTo>
                    <a:pt x="61316" y="10109"/>
                  </a:lnTo>
                  <a:lnTo>
                    <a:pt x="50394" y="64567"/>
                  </a:lnTo>
                  <a:lnTo>
                    <a:pt x="0" y="54458"/>
                  </a:lnTo>
                  <a:lnTo>
                    <a:pt x="109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38"/>
            <p:cNvSpPr/>
            <p:nvPr/>
          </p:nvSpPr>
          <p:spPr>
            <a:xfrm>
              <a:off x="153712" y="1482710"/>
              <a:ext cx="153015" cy="211534"/>
            </a:xfrm>
            <a:custGeom>
              <a:avLst/>
              <a:gdLst/>
              <a:ahLst/>
              <a:cxnLst/>
              <a:rect l="0" t="0" r="0" b="0"/>
              <a:pathLst>
                <a:path w="153015" h="211534">
                  <a:moveTo>
                    <a:pt x="63233" y="2044"/>
                  </a:moveTo>
                  <a:cubicBezTo>
                    <a:pt x="73317" y="0"/>
                    <a:pt x="89878" y="2553"/>
                    <a:pt x="112903" y="9690"/>
                  </a:cubicBezTo>
                  <a:lnTo>
                    <a:pt x="153015" y="22535"/>
                  </a:lnTo>
                  <a:lnTo>
                    <a:pt x="153015" y="79760"/>
                  </a:lnTo>
                  <a:lnTo>
                    <a:pt x="138836" y="74854"/>
                  </a:lnTo>
                  <a:lnTo>
                    <a:pt x="128270" y="71577"/>
                  </a:lnTo>
                  <a:cubicBezTo>
                    <a:pt x="128422" y="79070"/>
                    <a:pt x="127800" y="90678"/>
                    <a:pt x="126378" y="106375"/>
                  </a:cubicBezTo>
                  <a:cubicBezTo>
                    <a:pt x="124955" y="122085"/>
                    <a:pt x="125044" y="132664"/>
                    <a:pt x="126670" y="138125"/>
                  </a:cubicBezTo>
                  <a:cubicBezTo>
                    <a:pt x="129426" y="146571"/>
                    <a:pt x="134582" y="151968"/>
                    <a:pt x="142138" y="154305"/>
                  </a:cubicBezTo>
                  <a:lnTo>
                    <a:pt x="153015" y="153147"/>
                  </a:lnTo>
                  <a:lnTo>
                    <a:pt x="153015" y="211534"/>
                  </a:lnTo>
                  <a:lnTo>
                    <a:pt x="131153" y="209055"/>
                  </a:lnTo>
                  <a:cubicBezTo>
                    <a:pt x="119825" y="205549"/>
                    <a:pt x="110566" y="199707"/>
                    <a:pt x="103378" y="191541"/>
                  </a:cubicBezTo>
                  <a:cubicBezTo>
                    <a:pt x="96177" y="183375"/>
                    <a:pt x="91732" y="173685"/>
                    <a:pt x="90043" y="162471"/>
                  </a:cubicBezTo>
                  <a:cubicBezTo>
                    <a:pt x="88341" y="151257"/>
                    <a:pt x="88583" y="135915"/>
                    <a:pt x="90767" y="116434"/>
                  </a:cubicBezTo>
                  <a:cubicBezTo>
                    <a:pt x="93802" y="90208"/>
                    <a:pt x="94793" y="71679"/>
                    <a:pt x="93726" y="60858"/>
                  </a:cubicBezTo>
                  <a:lnTo>
                    <a:pt x="88443" y="59220"/>
                  </a:lnTo>
                  <a:cubicBezTo>
                    <a:pt x="78245" y="56058"/>
                    <a:pt x="70193" y="56324"/>
                    <a:pt x="64288" y="60007"/>
                  </a:cubicBezTo>
                  <a:cubicBezTo>
                    <a:pt x="58382" y="63690"/>
                    <a:pt x="53264" y="72530"/>
                    <a:pt x="48933" y="86499"/>
                  </a:cubicBezTo>
                  <a:cubicBezTo>
                    <a:pt x="46000" y="95936"/>
                    <a:pt x="45580" y="103873"/>
                    <a:pt x="47650" y="110312"/>
                  </a:cubicBezTo>
                  <a:cubicBezTo>
                    <a:pt x="49721" y="116751"/>
                    <a:pt x="54915" y="123050"/>
                    <a:pt x="63208" y="129210"/>
                  </a:cubicBezTo>
                  <a:lnTo>
                    <a:pt x="39586" y="174663"/>
                  </a:lnTo>
                  <a:cubicBezTo>
                    <a:pt x="21895" y="163233"/>
                    <a:pt x="10427" y="149466"/>
                    <a:pt x="5220" y="133362"/>
                  </a:cubicBezTo>
                  <a:cubicBezTo>
                    <a:pt x="0" y="117259"/>
                    <a:pt x="1435" y="96177"/>
                    <a:pt x="9512" y="70129"/>
                  </a:cubicBezTo>
                  <a:cubicBezTo>
                    <a:pt x="16853" y="46469"/>
                    <a:pt x="25121" y="29718"/>
                    <a:pt x="34316" y="19875"/>
                  </a:cubicBezTo>
                  <a:cubicBezTo>
                    <a:pt x="43498" y="10033"/>
                    <a:pt x="53150" y="4089"/>
                    <a:pt x="63233" y="204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39"/>
            <p:cNvSpPr/>
            <p:nvPr/>
          </p:nvSpPr>
          <p:spPr>
            <a:xfrm>
              <a:off x="306727" y="1505245"/>
              <a:ext cx="91270" cy="189337"/>
            </a:xfrm>
            <a:custGeom>
              <a:avLst/>
              <a:gdLst/>
              <a:ahLst/>
              <a:cxnLst/>
              <a:rect l="0" t="0" r="0" b="0"/>
              <a:pathLst>
                <a:path w="91270" h="189337">
                  <a:moveTo>
                    <a:pt x="0" y="0"/>
                  </a:moveTo>
                  <a:lnTo>
                    <a:pt x="21636" y="6929"/>
                  </a:lnTo>
                  <a:cubicBezTo>
                    <a:pt x="39263" y="12402"/>
                    <a:pt x="52510" y="15577"/>
                    <a:pt x="61412" y="16466"/>
                  </a:cubicBezTo>
                  <a:cubicBezTo>
                    <a:pt x="70315" y="17368"/>
                    <a:pt x="80259" y="16975"/>
                    <a:pt x="91270" y="15286"/>
                  </a:cubicBezTo>
                  <a:lnTo>
                    <a:pt x="74988" y="67762"/>
                  </a:lnTo>
                  <a:cubicBezTo>
                    <a:pt x="71039" y="68066"/>
                    <a:pt x="65286" y="68143"/>
                    <a:pt x="57742" y="68003"/>
                  </a:cubicBezTo>
                  <a:cubicBezTo>
                    <a:pt x="54326" y="67914"/>
                    <a:pt x="52052" y="67889"/>
                    <a:pt x="50922" y="67952"/>
                  </a:cubicBezTo>
                  <a:cubicBezTo>
                    <a:pt x="56929" y="79751"/>
                    <a:pt x="60523" y="91498"/>
                    <a:pt x="61730" y="103182"/>
                  </a:cubicBezTo>
                  <a:cubicBezTo>
                    <a:pt x="62936" y="114866"/>
                    <a:pt x="61717" y="126563"/>
                    <a:pt x="58085" y="138259"/>
                  </a:cubicBezTo>
                  <a:cubicBezTo>
                    <a:pt x="51684" y="158910"/>
                    <a:pt x="41041" y="173439"/>
                    <a:pt x="26157" y="181859"/>
                  </a:cubicBezTo>
                  <a:cubicBezTo>
                    <a:pt x="18709" y="186069"/>
                    <a:pt x="10984" y="188561"/>
                    <a:pt x="2981" y="189337"/>
                  </a:cubicBezTo>
                  <a:lnTo>
                    <a:pt x="0" y="188999"/>
                  </a:lnTo>
                  <a:lnTo>
                    <a:pt x="0" y="130612"/>
                  </a:lnTo>
                  <a:lnTo>
                    <a:pt x="10955" y="129446"/>
                  </a:lnTo>
                  <a:cubicBezTo>
                    <a:pt x="18080" y="125585"/>
                    <a:pt x="22969" y="119375"/>
                    <a:pt x="25624" y="110815"/>
                  </a:cubicBezTo>
                  <a:cubicBezTo>
                    <a:pt x="28595" y="101252"/>
                    <a:pt x="28278" y="91143"/>
                    <a:pt x="24684" y="80513"/>
                  </a:cubicBezTo>
                  <a:cubicBezTo>
                    <a:pt x="21890" y="72613"/>
                    <a:pt x="17343" y="66581"/>
                    <a:pt x="11044" y="62415"/>
                  </a:cubicBezTo>
                  <a:cubicBezTo>
                    <a:pt x="8993" y="61025"/>
                    <a:pt x="5866" y="59485"/>
                    <a:pt x="1662" y="57800"/>
                  </a:cubicBezTo>
                  <a:lnTo>
                    <a:pt x="0" y="5722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40"/>
            <p:cNvSpPr/>
            <p:nvPr/>
          </p:nvSpPr>
          <p:spPr>
            <a:xfrm>
              <a:off x="231766" y="1216114"/>
              <a:ext cx="271234" cy="243510"/>
            </a:xfrm>
            <a:custGeom>
              <a:avLst/>
              <a:gdLst/>
              <a:ahLst/>
              <a:cxnLst/>
              <a:rect l="0" t="0" r="0" b="0"/>
              <a:pathLst>
                <a:path w="271234" h="243510">
                  <a:moveTo>
                    <a:pt x="92227" y="1803"/>
                  </a:moveTo>
                  <a:cubicBezTo>
                    <a:pt x="100635" y="0"/>
                    <a:pt x="109207" y="13"/>
                    <a:pt x="117958" y="1854"/>
                  </a:cubicBezTo>
                  <a:cubicBezTo>
                    <a:pt x="126695" y="3683"/>
                    <a:pt x="138405" y="8039"/>
                    <a:pt x="153086" y="14922"/>
                  </a:cubicBezTo>
                  <a:lnTo>
                    <a:pt x="271234" y="70231"/>
                  </a:lnTo>
                  <a:lnTo>
                    <a:pt x="247688" y="120536"/>
                  </a:lnTo>
                  <a:lnTo>
                    <a:pt x="150660" y="75108"/>
                  </a:lnTo>
                  <a:cubicBezTo>
                    <a:pt x="130137" y="65506"/>
                    <a:pt x="116357" y="60363"/>
                    <a:pt x="109322" y="59677"/>
                  </a:cubicBezTo>
                  <a:cubicBezTo>
                    <a:pt x="102286" y="59004"/>
                    <a:pt x="95974" y="60312"/>
                    <a:pt x="90360" y="63576"/>
                  </a:cubicBezTo>
                  <a:cubicBezTo>
                    <a:pt x="84760" y="66840"/>
                    <a:pt x="80365" y="71882"/>
                    <a:pt x="77178" y="78677"/>
                  </a:cubicBezTo>
                  <a:cubicBezTo>
                    <a:pt x="73101" y="87401"/>
                    <a:pt x="71831" y="96329"/>
                    <a:pt x="73368" y="105486"/>
                  </a:cubicBezTo>
                  <a:cubicBezTo>
                    <a:pt x="74905" y="114643"/>
                    <a:pt x="78994" y="122352"/>
                    <a:pt x="85674" y="128600"/>
                  </a:cubicBezTo>
                  <a:cubicBezTo>
                    <a:pt x="92354" y="134861"/>
                    <a:pt x="106312" y="142951"/>
                    <a:pt x="127546" y="152908"/>
                  </a:cubicBezTo>
                  <a:lnTo>
                    <a:pt x="213652" y="193218"/>
                  </a:lnTo>
                  <a:lnTo>
                    <a:pt x="190106" y="243510"/>
                  </a:lnTo>
                  <a:lnTo>
                    <a:pt x="0" y="154508"/>
                  </a:lnTo>
                  <a:lnTo>
                    <a:pt x="21869" y="107785"/>
                  </a:lnTo>
                  <a:lnTo>
                    <a:pt x="49797" y="120866"/>
                  </a:lnTo>
                  <a:cubicBezTo>
                    <a:pt x="36081" y="94221"/>
                    <a:pt x="35115" y="68300"/>
                    <a:pt x="46914" y="43116"/>
                  </a:cubicBezTo>
                  <a:cubicBezTo>
                    <a:pt x="52108" y="32029"/>
                    <a:pt x="58852" y="22822"/>
                    <a:pt x="67145" y="15494"/>
                  </a:cubicBezTo>
                  <a:cubicBezTo>
                    <a:pt x="75451" y="8179"/>
                    <a:pt x="83807" y="3620"/>
                    <a:pt x="92227" y="180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41"/>
            <p:cNvSpPr/>
            <p:nvPr/>
          </p:nvSpPr>
          <p:spPr>
            <a:xfrm>
              <a:off x="414203" y="783227"/>
              <a:ext cx="305410" cy="292341"/>
            </a:xfrm>
            <a:custGeom>
              <a:avLst/>
              <a:gdLst/>
              <a:ahLst/>
              <a:cxnLst/>
              <a:rect l="0" t="0" r="0" b="0"/>
              <a:pathLst>
                <a:path w="305410" h="292341">
                  <a:moveTo>
                    <a:pt x="100470" y="4775"/>
                  </a:moveTo>
                  <a:cubicBezTo>
                    <a:pt x="124333" y="0"/>
                    <a:pt x="147079" y="5410"/>
                    <a:pt x="168682" y="20968"/>
                  </a:cubicBezTo>
                  <a:lnTo>
                    <a:pt x="134887" y="68796"/>
                  </a:lnTo>
                  <a:cubicBezTo>
                    <a:pt x="121590" y="61659"/>
                    <a:pt x="109830" y="59360"/>
                    <a:pt x="99632" y="61875"/>
                  </a:cubicBezTo>
                  <a:cubicBezTo>
                    <a:pt x="89433" y="64389"/>
                    <a:pt x="79286" y="72161"/>
                    <a:pt x="69202" y="85179"/>
                  </a:cubicBezTo>
                  <a:cubicBezTo>
                    <a:pt x="58801" y="98628"/>
                    <a:pt x="53404" y="111290"/>
                    <a:pt x="53035" y="123165"/>
                  </a:cubicBezTo>
                  <a:cubicBezTo>
                    <a:pt x="52794" y="130810"/>
                    <a:pt x="55639" y="136919"/>
                    <a:pt x="61570" y="141529"/>
                  </a:cubicBezTo>
                  <a:cubicBezTo>
                    <a:pt x="66993" y="145720"/>
                    <a:pt x="73406" y="147015"/>
                    <a:pt x="80810" y="145415"/>
                  </a:cubicBezTo>
                  <a:cubicBezTo>
                    <a:pt x="90221" y="143383"/>
                    <a:pt x="106299" y="133160"/>
                    <a:pt x="129045" y="114770"/>
                  </a:cubicBezTo>
                  <a:cubicBezTo>
                    <a:pt x="151778" y="96381"/>
                    <a:pt x="170167" y="83998"/>
                    <a:pt x="184188" y="77610"/>
                  </a:cubicBezTo>
                  <a:cubicBezTo>
                    <a:pt x="198222" y="71222"/>
                    <a:pt x="212522" y="68796"/>
                    <a:pt x="227089" y="70333"/>
                  </a:cubicBezTo>
                  <a:cubicBezTo>
                    <a:pt x="241656" y="71857"/>
                    <a:pt x="256172" y="78232"/>
                    <a:pt x="270663" y="89446"/>
                  </a:cubicBezTo>
                  <a:cubicBezTo>
                    <a:pt x="283782" y="99606"/>
                    <a:pt x="293256" y="112776"/>
                    <a:pt x="299072" y="128943"/>
                  </a:cubicBezTo>
                  <a:cubicBezTo>
                    <a:pt x="304876" y="145110"/>
                    <a:pt x="305410" y="162027"/>
                    <a:pt x="300660" y="179680"/>
                  </a:cubicBezTo>
                  <a:cubicBezTo>
                    <a:pt x="295897" y="197333"/>
                    <a:pt x="285826" y="216103"/>
                    <a:pt x="270409" y="236004"/>
                  </a:cubicBezTo>
                  <a:cubicBezTo>
                    <a:pt x="247980" y="264973"/>
                    <a:pt x="224053" y="282029"/>
                    <a:pt x="198641" y="287185"/>
                  </a:cubicBezTo>
                  <a:cubicBezTo>
                    <a:pt x="173241" y="292341"/>
                    <a:pt x="146545" y="286500"/>
                    <a:pt x="118580" y="269672"/>
                  </a:cubicBezTo>
                  <a:lnTo>
                    <a:pt x="149060" y="221272"/>
                  </a:lnTo>
                  <a:cubicBezTo>
                    <a:pt x="166269" y="230264"/>
                    <a:pt x="181623" y="233363"/>
                    <a:pt x="195110" y="230568"/>
                  </a:cubicBezTo>
                  <a:cubicBezTo>
                    <a:pt x="208610" y="227774"/>
                    <a:pt x="220815" y="219342"/>
                    <a:pt x="231699" y="205270"/>
                  </a:cubicBezTo>
                  <a:cubicBezTo>
                    <a:pt x="243243" y="190386"/>
                    <a:pt x="248780" y="176708"/>
                    <a:pt x="248323" y="164274"/>
                  </a:cubicBezTo>
                  <a:cubicBezTo>
                    <a:pt x="247879" y="151842"/>
                    <a:pt x="243421" y="142354"/>
                    <a:pt x="234988" y="135827"/>
                  </a:cubicBezTo>
                  <a:cubicBezTo>
                    <a:pt x="229578" y="131623"/>
                    <a:pt x="223736" y="129642"/>
                    <a:pt x="217475" y="129883"/>
                  </a:cubicBezTo>
                  <a:cubicBezTo>
                    <a:pt x="211201" y="130111"/>
                    <a:pt x="203594" y="133096"/>
                    <a:pt x="194653" y="138836"/>
                  </a:cubicBezTo>
                  <a:cubicBezTo>
                    <a:pt x="188582" y="142799"/>
                    <a:pt x="175692" y="152565"/>
                    <a:pt x="155969" y="168123"/>
                  </a:cubicBezTo>
                  <a:cubicBezTo>
                    <a:pt x="130620" y="188163"/>
                    <a:pt x="109601" y="199720"/>
                    <a:pt x="92888" y="202768"/>
                  </a:cubicBezTo>
                  <a:cubicBezTo>
                    <a:pt x="69393" y="207074"/>
                    <a:pt x="48578" y="202209"/>
                    <a:pt x="30455" y="188176"/>
                  </a:cubicBezTo>
                  <a:cubicBezTo>
                    <a:pt x="18783" y="179134"/>
                    <a:pt x="10427" y="167374"/>
                    <a:pt x="5398" y="152895"/>
                  </a:cubicBezTo>
                  <a:cubicBezTo>
                    <a:pt x="356" y="138418"/>
                    <a:pt x="0" y="122885"/>
                    <a:pt x="4331" y="106325"/>
                  </a:cubicBezTo>
                  <a:cubicBezTo>
                    <a:pt x="8661" y="89751"/>
                    <a:pt x="17640" y="72670"/>
                    <a:pt x="31280" y="55067"/>
                  </a:cubicBezTo>
                  <a:cubicBezTo>
                    <a:pt x="53556" y="26302"/>
                    <a:pt x="76619" y="9551"/>
                    <a:pt x="100470" y="477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42"/>
            <p:cNvSpPr/>
            <p:nvPr/>
          </p:nvSpPr>
          <p:spPr>
            <a:xfrm>
              <a:off x="683844" y="619937"/>
              <a:ext cx="112811" cy="222532"/>
            </a:xfrm>
            <a:custGeom>
              <a:avLst/>
              <a:gdLst/>
              <a:ahLst/>
              <a:cxnLst/>
              <a:rect l="0" t="0" r="0" b="0"/>
              <a:pathLst>
                <a:path w="112811" h="222532">
                  <a:moveTo>
                    <a:pt x="112811" y="0"/>
                  </a:moveTo>
                  <a:lnTo>
                    <a:pt x="112811" y="52831"/>
                  </a:lnTo>
                  <a:lnTo>
                    <a:pt x="106020" y="50696"/>
                  </a:lnTo>
                  <a:cubicBezTo>
                    <a:pt x="91275" y="49515"/>
                    <a:pt x="78677" y="53935"/>
                    <a:pt x="68212" y="63980"/>
                  </a:cubicBezTo>
                  <a:cubicBezTo>
                    <a:pt x="57760" y="74013"/>
                    <a:pt x="52794" y="86447"/>
                    <a:pt x="53340" y="101280"/>
                  </a:cubicBezTo>
                  <a:cubicBezTo>
                    <a:pt x="53873" y="116101"/>
                    <a:pt x="61354" y="131036"/>
                    <a:pt x="75768" y="146048"/>
                  </a:cubicBezTo>
                  <a:cubicBezTo>
                    <a:pt x="82976" y="153560"/>
                    <a:pt x="90233" y="159335"/>
                    <a:pt x="97538" y="163375"/>
                  </a:cubicBezTo>
                  <a:lnTo>
                    <a:pt x="112811" y="168167"/>
                  </a:lnTo>
                  <a:lnTo>
                    <a:pt x="112811" y="222474"/>
                  </a:lnTo>
                  <a:lnTo>
                    <a:pt x="112441" y="222532"/>
                  </a:lnTo>
                  <a:cubicBezTo>
                    <a:pt x="103238" y="222530"/>
                    <a:pt x="94088" y="221073"/>
                    <a:pt x="84988" y="218158"/>
                  </a:cubicBezTo>
                  <a:cubicBezTo>
                    <a:pt x="66789" y="212342"/>
                    <a:pt x="49352" y="200734"/>
                    <a:pt x="32652" y="183335"/>
                  </a:cubicBezTo>
                  <a:cubicBezTo>
                    <a:pt x="19876" y="170025"/>
                    <a:pt x="10782" y="153998"/>
                    <a:pt x="5398" y="135240"/>
                  </a:cubicBezTo>
                  <a:cubicBezTo>
                    <a:pt x="0" y="116495"/>
                    <a:pt x="153" y="98067"/>
                    <a:pt x="5893" y="79970"/>
                  </a:cubicBezTo>
                  <a:cubicBezTo>
                    <a:pt x="11621" y="61859"/>
                    <a:pt x="21895" y="45692"/>
                    <a:pt x="36728" y="31455"/>
                  </a:cubicBezTo>
                  <a:cubicBezTo>
                    <a:pt x="48184" y="20457"/>
                    <a:pt x="60389" y="12313"/>
                    <a:pt x="73344" y="7022"/>
                  </a:cubicBezTo>
                  <a:lnTo>
                    <a:pt x="1128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43"/>
            <p:cNvSpPr/>
            <p:nvPr/>
          </p:nvSpPr>
          <p:spPr>
            <a:xfrm>
              <a:off x="796655" y="619643"/>
              <a:ext cx="110595" cy="222768"/>
            </a:xfrm>
            <a:custGeom>
              <a:avLst/>
              <a:gdLst/>
              <a:ahLst/>
              <a:cxnLst/>
              <a:rect l="0" t="0" r="0" b="0"/>
              <a:pathLst>
                <a:path w="110595" h="222768">
                  <a:moveTo>
                    <a:pt x="1655" y="0"/>
                  </a:moveTo>
                  <a:cubicBezTo>
                    <a:pt x="30585" y="826"/>
                    <a:pt x="55947" y="12586"/>
                    <a:pt x="77753" y="35306"/>
                  </a:cubicBezTo>
                  <a:cubicBezTo>
                    <a:pt x="99749" y="58217"/>
                    <a:pt x="110595" y="84303"/>
                    <a:pt x="110278" y="113564"/>
                  </a:cubicBezTo>
                  <a:cubicBezTo>
                    <a:pt x="109948" y="142824"/>
                    <a:pt x="98581" y="168224"/>
                    <a:pt x="76153" y="189751"/>
                  </a:cubicBezTo>
                  <a:cubicBezTo>
                    <a:pt x="62272" y="203073"/>
                    <a:pt x="46016" y="212649"/>
                    <a:pt x="27398" y="218465"/>
                  </a:cubicBezTo>
                  <a:lnTo>
                    <a:pt x="0" y="222768"/>
                  </a:lnTo>
                  <a:lnTo>
                    <a:pt x="0" y="168462"/>
                  </a:lnTo>
                  <a:lnTo>
                    <a:pt x="6773" y="170586"/>
                  </a:lnTo>
                  <a:cubicBezTo>
                    <a:pt x="21568" y="171717"/>
                    <a:pt x="34205" y="167272"/>
                    <a:pt x="44657" y="157239"/>
                  </a:cubicBezTo>
                  <a:cubicBezTo>
                    <a:pt x="55109" y="147193"/>
                    <a:pt x="60049" y="134785"/>
                    <a:pt x="59465" y="120002"/>
                  </a:cubicBezTo>
                  <a:cubicBezTo>
                    <a:pt x="58881" y="105220"/>
                    <a:pt x="51286" y="90221"/>
                    <a:pt x="36681" y="75019"/>
                  </a:cubicBezTo>
                  <a:cubicBezTo>
                    <a:pt x="29569" y="67602"/>
                    <a:pt x="22387" y="61890"/>
                    <a:pt x="15140" y="57885"/>
                  </a:cubicBezTo>
                  <a:lnTo>
                    <a:pt x="0" y="53125"/>
                  </a:lnTo>
                  <a:lnTo>
                    <a:pt x="0" y="295"/>
                  </a:lnTo>
                  <a:lnTo>
                    <a:pt x="16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44"/>
            <p:cNvSpPr/>
            <p:nvPr/>
          </p:nvSpPr>
          <p:spPr>
            <a:xfrm>
              <a:off x="899418" y="440708"/>
              <a:ext cx="221259" cy="225158"/>
            </a:xfrm>
            <a:custGeom>
              <a:avLst/>
              <a:gdLst/>
              <a:ahLst/>
              <a:cxnLst/>
              <a:rect l="0" t="0" r="0" b="0"/>
              <a:pathLst>
                <a:path w="221259" h="225158">
                  <a:moveTo>
                    <a:pt x="105486" y="13"/>
                  </a:moveTo>
                  <a:cubicBezTo>
                    <a:pt x="124155" y="26"/>
                    <a:pt x="142786" y="7201"/>
                    <a:pt x="161379" y="21539"/>
                  </a:cubicBezTo>
                  <a:lnTo>
                    <a:pt x="122936" y="61760"/>
                  </a:lnTo>
                  <a:cubicBezTo>
                    <a:pt x="115011" y="54001"/>
                    <a:pt x="106782" y="49810"/>
                    <a:pt x="98247" y="49175"/>
                  </a:cubicBezTo>
                  <a:cubicBezTo>
                    <a:pt x="89713" y="48540"/>
                    <a:pt x="81242" y="51283"/>
                    <a:pt x="72822" y="57417"/>
                  </a:cubicBezTo>
                  <a:cubicBezTo>
                    <a:pt x="61646" y="65558"/>
                    <a:pt x="55537" y="75921"/>
                    <a:pt x="54496" y="88481"/>
                  </a:cubicBezTo>
                  <a:cubicBezTo>
                    <a:pt x="53467" y="101067"/>
                    <a:pt x="59538" y="116396"/>
                    <a:pt x="72733" y="134506"/>
                  </a:cubicBezTo>
                  <a:cubicBezTo>
                    <a:pt x="87389" y="154648"/>
                    <a:pt x="101117" y="166396"/>
                    <a:pt x="113944" y="169787"/>
                  </a:cubicBezTo>
                  <a:cubicBezTo>
                    <a:pt x="126759" y="173165"/>
                    <a:pt x="138862" y="170714"/>
                    <a:pt x="150266" y="162408"/>
                  </a:cubicBezTo>
                  <a:cubicBezTo>
                    <a:pt x="158775" y="156197"/>
                    <a:pt x="163995" y="148704"/>
                    <a:pt x="165900" y="139891"/>
                  </a:cubicBezTo>
                  <a:cubicBezTo>
                    <a:pt x="167805" y="131090"/>
                    <a:pt x="165570" y="119964"/>
                    <a:pt x="159195" y="106502"/>
                  </a:cubicBezTo>
                  <a:lnTo>
                    <a:pt x="208763" y="81902"/>
                  </a:lnTo>
                  <a:cubicBezTo>
                    <a:pt x="218923" y="105486"/>
                    <a:pt x="221259" y="127165"/>
                    <a:pt x="215786" y="146965"/>
                  </a:cubicBezTo>
                  <a:cubicBezTo>
                    <a:pt x="210325" y="166764"/>
                    <a:pt x="196660" y="184607"/>
                    <a:pt x="174828" y="200508"/>
                  </a:cubicBezTo>
                  <a:cubicBezTo>
                    <a:pt x="150012" y="218592"/>
                    <a:pt x="124524" y="225158"/>
                    <a:pt x="98361" y="220244"/>
                  </a:cubicBezTo>
                  <a:cubicBezTo>
                    <a:pt x="72199" y="215342"/>
                    <a:pt x="49047" y="199022"/>
                    <a:pt x="28880" y="171336"/>
                  </a:cubicBezTo>
                  <a:cubicBezTo>
                    <a:pt x="8484" y="143320"/>
                    <a:pt x="0" y="116116"/>
                    <a:pt x="3442" y="89726"/>
                  </a:cubicBezTo>
                  <a:cubicBezTo>
                    <a:pt x="6883" y="63335"/>
                    <a:pt x="21234" y="40945"/>
                    <a:pt x="46469" y="22568"/>
                  </a:cubicBezTo>
                  <a:cubicBezTo>
                    <a:pt x="67145" y="7519"/>
                    <a:pt x="86805" y="0"/>
                    <a:pt x="105486" y="1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45"/>
            <p:cNvSpPr/>
            <p:nvPr/>
          </p:nvSpPr>
          <p:spPr>
            <a:xfrm>
              <a:off x="1100679" y="338612"/>
              <a:ext cx="153657" cy="209334"/>
            </a:xfrm>
            <a:custGeom>
              <a:avLst/>
              <a:gdLst/>
              <a:ahLst/>
              <a:cxnLst/>
              <a:rect l="0" t="0" r="0" b="0"/>
              <a:pathLst>
                <a:path w="153657" h="209334">
                  <a:moveTo>
                    <a:pt x="47981" y="0"/>
                  </a:moveTo>
                  <a:lnTo>
                    <a:pt x="153657" y="181382"/>
                  </a:lnTo>
                  <a:lnTo>
                    <a:pt x="105664" y="209334"/>
                  </a:lnTo>
                  <a:lnTo>
                    <a:pt x="0" y="27953"/>
                  </a:lnTo>
                  <a:lnTo>
                    <a:pt x="479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46"/>
            <p:cNvSpPr/>
            <p:nvPr/>
          </p:nvSpPr>
          <p:spPr>
            <a:xfrm>
              <a:off x="1060471" y="269601"/>
              <a:ext cx="73876" cy="72377"/>
            </a:xfrm>
            <a:custGeom>
              <a:avLst/>
              <a:gdLst/>
              <a:ahLst/>
              <a:cxnLst/>
              <a:rect l="0" t="0" r="0" b="0"/>
              <a:pathLst>
                <a:path w="73876" h="72377">
                  <a:moveTo>
                    <a:pt x="47993" y="0"/>
                  </a:moveTo>
                  <a:lnTo>
                    <a:pt x="73876" y="44412"/>
                  </a:lnTo>
                  <a:lnTo>
                    <a:pt x="25870" y="72377"/>
                  </a:lnTo>
                  <a:lnTo>
                    <a:pt x="0" y="27965"/>
                  </a:lnTo>
                  <a:lnTo>
                    <a:pt x="479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47"/>
            <p:cNvSpPr/>
            <p:nvPr/>
          </p:nvSpPr>
          <p:spPr>
            <a:xfrm>
              <a:off x="1282477" y="312026"/>
              <a:ext cx="87261" cy="158105"/>
            </a:xfrm>
            <a:custGeom>
              <a:avLst/>
              <a:gdLst/>
              <a:ahLst/>
              <a:cxnLst/>
              <a:rect l="0" t="0" r="0" b="0"/>
              <a:pathLst>
                <a:path w="87261" h="158105">
                  <a:moveTo>
                    <a:pt x="87261" y="0"/>
                  </a:moveTo>
                  <a:lnTo>
                    <a:pt x="87261" y="44506"/>
                  </a:lnTo>
                  <a:lnTo>
                    <a:pt x="80302" y="49805"/>
                  </a:lnTo>
                  <a:cubicBezTo>
                    <a:pt x="67615" y="59178"/>
                    <a:pt x="59766" y="66265"/>
                    <a:pt x="56743" y="71103"/>
                  </a:cubicBezTo>
                  <a:cubicBezTo>
                    <a:pt x="52260" y="78787"/>
                    <a:pt x="51651" y="86216"/>
                    <a:pt x="54915" y="93417"/>
                  </a:cubicBezTo>
                  <a:cubicBezTo>
                    <a:pt x="58128" y="100504"/>
                    <a:pt x="63538" y="105432"/>
                    <a:pt x="71158" y="108200"/>
                  </a:cubicBezTo>
                  <a:cubicBezTo>
                    <a:pt x="74968" y="109584"/>
                    <a:pt x="78845" y="110162"/>
                    <a:pt x="82790" y="109931"/>
                  </a:cubicBezTo>
                  <a:lnTo>
                    <a:pt x="87261" y="108769"/>
                  </a:lnTo>
                  <a:lnTo>
                    <a:pt x="87261" y="151729"/>
                  </a:lnTo>
                  <a:lnTo>
                    <a:pt x="67627" y="157262"/>
                  </a:lnTo>
                  <a:cubicBezTo>
                    <a:pt x="58661" y="158105"/>
                    <a:pt x="50133" y="157140"/>
                    <a:pt x="42037" y="154365"/>
                  </a:cubicBezTo>
                  <a:cubicBezTo>
                    <a:pt x="25857" y="148815"/>
                    <a:pt x="14071" y="137880"/>
                    <a:pt x="6680" y="121548"/>
                  </a:cubicBezTo>
                  <a:cubicBezTo>
                    <a:pt x="1791" y="110753"/>
                    <a:pt x="0" y="99945"/>
                    <a:pt x="1333" y="89150"/>
                  </a:cubicBezTo>
                  <a:cubicBezTo>
                    <a:pt x="2667" y="78343"/>
                    <a:pt x="6959" y="68589"/>
                    <a:pt x="14237" y="59877"/>
                  </a:cubicBezTo>
                  <a:cubicBezTo>
                    <a:pt x="21488" y="51164"/>
                    <a:pt x="33134" y="41157"/>
                    <a:pt x="49136" y="29866"/>
                  </a:cubicBezTo>
                  <a:cubicBezTo>
                    <a:pt x="59950" y="22291"/>
                    <a:pt x="68986" y="15614"/>
                    <a:pt x="76241" y="9834"/>
                  </a:cubicBezTo>
                  <a:lnTo>
                    <a:pt x="8726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48"/>
            <p:cNvSpPr/>
            <p:nvPr/>
          </p:nvSpPr>
          <p:spPr>
            <a:xfrm>
              <a:off x="1250892" y="235226"/>
              <a:ext cx="118846" cy="107035"/>
            </a:xfrm>
            <a:custGeom>
              <a:avLst/>
              <a:gdLst/>
              <a:ahLst/>
              <a:cxnLst/>
              <a:rect l="0" t="0" r="0" b="0"/>
              <a:pathLst>
                <a:path w="118846" h="107035">
                  <a:moveTo>
                    <a:pt x="115468" y="343"/>
                  </a:moveTo>
                  <a:lnTo>
                    <a:pt x="118846" y="1358"/>
                  </a:lnTo>
                  <a:lnTo>
                    <a:pt x="118846" y="62049"/>
                  </a:lnTo>
                  <a:lnTo>
                    <a:pt x="114511" y="55263"/>
                  </a:lnTo>
                  <a:cubicBezTo>
                    <a:pt x="111741" y="52340"/>
                    <a:pt x="108687" y="50387"/>
                    <a:pt x="105346" y="49403"/>
                  </a:cubicBezTo>
                  <a:cubicBezTo>
                    <a:pt x="98666" y="47434"/>
                    <a:pt x="88671" y="49466"/>
                    <a:pt x="75336" y="55499"/>
                  </a:cubicBezTo>
                  <a:cubicBezTo>
                    <a:pt x="66345" y="59575"/>
                    <a:pt x="60122" y="64529"/>
                    <a:pt x="56680" y="70345"/>
                  </a:cubicBezTo>
                  <a:cubicBezTo>
                    <a:pt x="53238" y="76174"/>
                    <a:pt x="51968" y="84239"/>
                    <a:pt x="52883" y="94526"/>
                  </a:cubicBezTo>
                  <a:lnTo>
                    <a:pt x="3213" y="107035"/>
                  </a:lnTo>
                  <a:cubicBezTo>
                    <a:pt x="0" y="86220"/>
                    <a:pt x="2692" y="68504"/>
                    <a:pt x="11265" y="53911"/>
                  </a:cubicBezTo>
                  <a:cubicBezTo>
                    <a:pt x="19850" y="39332"/>
                    <a:pt x="36563" y="26403"/>
                    <a:pt x="61417" y="15151"/>
                  </a:cubicBezTo>
                  <a:cubicBezTo>
                    <a:pt x="83985" y="4940"/>
                    <a:pt x="101994" y="0"/>
                    <a:pt x="115468" y="34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49"/>
            <p:cNvSpPr/>
            <p:nvPr/>
          </p:nvSpPr>
          <p:spPr>
            <a:xfrm>
              <a:off x="1369738" y="236584"/>
              <a:ext cx="122581" cy="227171"/>
            </a:xfrm>
            <a:custGeom>
              <a:avLst/>
              <a:gdLst/>
              <a:ahLst/>
              <a:cxnLst/>
              <a:rect l="0" t="0" r="0" b="0"/>
              <a:pathLst>
                <a:path w="122581" h="227171">
                  <a:moveTo>
                    <a:pt x="0" y="0"/>
                  </a:moveTo>
                  <a:lnTo>
                    <a:pt x="29147" y="8763"/>
                  </a:lnTo>
                  <a:cubicBezTo>
                    <a:pt x="37364" y="14948"/>
                    <a:pt x="46457" y="29020"/>
                    <a:pt x="56401" y="50991"/>
                  </a:cubicBezTo>
                  <a:lnTo>
                    <a:pt x="82614" y="110300"/>
                  </a:lnTo>
                  <a:cubicBezTo>
                    <a:pt x="90221" y="127115"/>
                    <a:pt x="96635" y="139129"/>
                    <a:pt x="101880" y="146381"/>
                  </a:cubicBezTo>
                  <a:cubicBezTo>
                    <a:pt x="107112" y="153632"/>
                    <a:pt x="114009" y="160820"/>
                    <a:pt x="122581" y="167920"/>
                  </a:cubicBezTo>
                  <a:lnTo>
                    <a:pt x="72530" y="190589"/>
                  </a:lnTo>
                  <a:cubicBezTo>
                    <a:pt x="69685" y="187834"/>
                    <a:pt x="65812" y="183579"/>
                    <a:pt x="60897" y="177838"/>
                  </a:cubicBezTo>
                  <a:cubicBezTo>
                    <a:pt x="58700" y="175222"/>
                    <a:pt x="57202" y="173520"/>
                    <a:pt x="56414" y="172720"/>
                  </a:cubicBezTo>
                  <a:cubicBezTo>
                    <a:pt x="51575" y="185039"/>
                    <a:pt x="45187" y="195530"/>
                    <a:pt x="37237" y="204178"/>
                  </a:cubicBezTo>
                  <a:cubicBezTo>
                    <a:pt x="29300" y="212840"/>
                    <a:pt x="19749" y="219698"/>
                    <a:pt x="8586" y="224752"/>
                  </a:cubicBezTo>
                  <a:lnTo>
                    <a:pt x="0" y="227171"/>
                  </a:lnTo>
                  <a:lnTo>
                    <a:pt x="0" y="184212"/>
                  </a:lnTo>
                  <a:lnTo>
                    <a:pt x="7570" y="182245"/>
                  </a:lnTo>
                  <a:cubicBezTo>
                    <a:pt x="16689" y="178118"/>
                    <a:pt x="24029" y="171184"/>
                    <a:pt x="29592" y="161417"/>
                  </a:cubicBezTo>
                  <a:cubicBezTo>
                    <a:pt x="33656" y="154089"/>
                    <a:pt x="35142" y="146698"/>
                    <a:pt x="34075" y="139218"/>
                  </a:cubicBezTo>
                  <a:cubicBezTo>
                    <a:pt x="33440" y="134303"/>
                    <a:pt x="30379" y="125781"/>
                    <a:pt x="24893" y="113653"/>
                  </a:cubicBezTo>
                  <a:lnTo>
                    <a:pt x="20321" y="103569"/>
                  </a:lnTo>
                  <a:cubicBezTo>
                    <a:pt x="17571" y="106115"/>
                    <a:pt x="13923" y="109195"/>
                    <a:pt x="9376" y="112808"/>
                  </a:cubicBezTo>
                  <a:lnTo>
                    <a:pt x="0" y="119948"/>
                  </a:lnTo>
                  <a:lnTo>
                    <a:pt x="0" y="75442"/>
                  </a:lnTo>
                  <a:lnTo>
                    <a:pt x="5398" y="70625"/>
                  </a:lnTo>
                  <a:lnTo>
                    <a:pt x="3125" y="65583"/>
                  </a:lnTo>
                  <a:lnTo>
                    <a:pt x="0" y="6069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50"/>
            <p:cNvSpPr/>
            <p:nvPr/>
          </p:nvSpPr>
          <p:spPr>
            <a:xfrm>
              <a:off x="1465279" y="90612"/>
              <a:ext cx="144500" cy="292443"/>
            </a:xfrm>
            <a:custGeom>
              <a:avLst/>
              <a:gdLst/>
              <a:ahLst/>
              <a:cxnLst/>
              <a:rect l="0" t="0" r="0" b="0"/>
              <a:pathLst>
                <a:path w="144500" h="292443">
                  <a:moveTo>
                    <a:pt x="52680" y="0"/>
                  </a:moveTo>
                  <a:lnTo>
                    <a:pt x="144500" y="274841"/>
                  </a:lnTo>
                  <a:lnTo>
                    <a:pt x="91821" y="292443"/>
                  </a:lnTo>
                  <a:lnTo>
                    <a:pt x="0" y="17602"/>
                  </a:lnTo>
                  <a:lnTo>
                    <a:pt x="526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51"/>
            <p:cNvSpPr/>
            <p:nvPr/>
          </p:nvSpPr>
          <p:spPr>
            <a:xfrm>
              <a:off x="1789061" y="0"/>
              <a:ext cx="244666" cy="304200"/>
            </a:xfrm>
            <a:custGeom>
              <a:avLst/>
              <a:gdLst/>
              <a:ahLst/>
              <a:cxnLst/>
              <a:rect l="0" t="0" r="0" b="0"/>
              <a:pathLst>
                <a:path w="244666" h="304200">
                  <a:moveTo>
                    <a:pt x="144107" y="2114"/>
                  </a:moveTo>
                  <a:cubicBezTo>
                    <a:pt x="158207" y="4229"/>
                    <a:pt x="170345" y="8620"/>
                    <a:pt x="180518" y="15287"/>
                  </a:cubicBezTo>
                  <a:cubicBezTo>
                    <a:pt x="200876" y="28622"/>
                    <a:pt x="213297" y="48422"/>
                    <a:pt x="217780" y="74673"/>
                  </a:cubicBezTo>
                  <a:lnTo>
                    <a:pt x="160147" y="85061"/>
                  </a:lnTo>
                  <a:cubicBezTo>
                    <a:pt x="155664" y="70647"/>
                    <a:pt x="148908" y="60753"/>
                    <a:pt x="139878" y="55394"/>
                  </a:cubicBezTo>
                  <a:cubicBezTo>
                    <a:pt x="130835" y="50035"/>
                    <a:pt x="118148" y="48460"/>
                    <a:pt x="101829" y="50670"/>
                  </a:cubicBezTo>
                  <a:cubicBezTo>
                    <a:pt x="84989" y="52943"/>
                    <a:pt x="72263" y="58188"/>
                    <a:pt x="63665" y="66405"/>
                  </a:cubicBezTo>
                  <a:cubicBezTo>
                    <a:pt x="58141" y="71675"/>
                    <a:pt x="55868" y="78025"/>
                    <a:pt x="56883" y="85468"/>
                  </a:cubicBezTo>
                  <a:cubicBezTo>
                    <a:pt x="57798" y="92262"/>
                    <a:pt x="61456" y="97685"/>
                    <a:pt x="67856" y="101736"/>
                  </a:cubicBezTo>
                  <a:cubicBezTo>
                    <a:pt x="75997" y="106893"/>
                    <a:pt x="94628" y="110880"/>
                    <a:pt x="123723" y="113725"/>
                  </a:cubicBezTo>
                  <a:cubicBezTo>
                    <a:pt x="152845" y="116570"/>
                    <a:pt x="174625" y="120634"/>
                    <a:pt x="189103" y="125917"/>
                  </a:cubicBezTo>
                  <a:cubicBezTo>
                    <a:pt x="203594" y="131213"/>
                    <a:pt x="215481" y="139506"/>
                    <a:pt x="224790" y="150809"/>
                  </a:cubicBezTo>
                  <a:cubicBezTo>
                    <a:pt x="234099" y="162112"/>
                    <a:pt x="239980" y="176844"/>
                    <a:pt x="242443" y="194992"/>
                  </a:cubicBezTo>
                  <a:cubicBezTo>
                    <a:pt x="244666" y="211452"/>
                    <a:pt x="242176" y="227479"/>
                    <a:pt x="234976" y="243075"/>
                  </a:cubicBezTo>
                  <a:cubicBezTo>
                    <a:pt x="227787" y="258683"/>
                    <a:pt x="216307" y="271104"/>
                    <a:pt x="200533" y="280349"/>
                  </a:cubicBezTo>
                  <a:cubicBezTo>
                    <a:pt x="184760" y="289595"/>
                    <a:pt x="164402" y="295907"/>
                    <a:pt x="139472" y="299285"/>
                  </a:cubicBezTo>
                  <a:cubicBezTo>
                    <a:pt x="103162" y="304200"/>
                    <a:pt x="74156" y="299577"/>
                    <a:pt x="52426" y="285429"/>
                  </a:cubicBezTo>
                  <a:cubicBezTo>
                    <a:pt x="30696" y="271294"/>
                    <a:pt x="15761" y="248409"/>
                    <a:pt x="7633" y="216798"/>
                  </a:cubicBezTo>
                  <a:lnTo>
                    <a:pt x="63297" y="203679"/>
                  </a:lnTo>
                  <a:cubicBezTo>
                    <a:pt x="69253" y="222158"/>
                    <a:pt x="78029" y="235137"/>
                    <a:pt x="89611" y="242605"/>
                  </a:cubicBezTo>
                  <a:cubicBezTo>
                    <a:pt x="101194" y="250085"/>
                    <a:pt x="115799" y="252625"/>
                    <a:pt x="133426" y="250237"/>
                  </a:cubicBezTo>
                  <a:cubicBezTo>
                    <a:pt x="152108" y="247710"/>
                    <a:pt x="165634" y="241855"/>
                    <a:pt x="174041" y="232673"/>
                  </a:cubicBezTo>
                  <a:cubicBezTo>
                    <a:pt x="182436" y="223504"/>
                    <a:pt x="185915" y="213611"/>
                    <a:pt x="184480" y="203044"/>
                  </a:cubicBezTo>
                  <a:cubicBezTo>
                    <a:pt x="183566" y="196250"/>
                    <a:pt x="180797" y="190738"/>
                    <a:pt x="176162" y="186509"/>
                  </a:cubicBezTo>
                  <a:cubicBezTo>
                    <a:pt x="171539" y="182292"/>
                    <a:pt x="164021" y="179079"/>
                    <a:pt x="153619" y="176895"/>
                  </a:cubicBezTo>
                  <a:cubicBezTo>
                    <a:pt x="146507" y="175473"/>
                    <a:pt x="130467" y="173377"/>
                    <a:pt x="105499" y="170647"/>
                  </a:cubicBezTo>
                  <a:cubicBezTo>
                    <a:pt x="73381" y="167141"/>
                    <a:pt x="50292" y="160639"/>
                    <a:pt x="36233" y="151101"/>
                  </a:cubicBezTo>
                  <a:cubicBezTo>
                    <a:pt x="16472" y="137690"/>
                    <a:pt x="5055" y="119618"/>
                    <a:pt x="1981" y="96898"/>
                  </a:cubicBezTo>
                  <a:cubicBezTo>
                    <a:pt x="0" y="82267"/>
                    <a:pt x="2286" y="68031"/>
                    <a:pt x="8852" y="54175"/>
                  </a:cubicBezTo>
                  <a:cubicBezTo>
                    <a:pt x="15431" y="40319"/>
                    <a:pt x="26060" y="29003"/>
                    <a:pt x="40767" y="20240"/>
                  </a:cubicBezTo>
                  <a:cubicBezTo>
                    <a:pt x="55474" y="11465"/>
                    <a:pt x="73863" y="5585"/>
                    <a:pt x="95923" y="2600"/>
                  </a:cubicBezTo>
                  <a:cubicBezTo>
                    <a:pt x="113945" y="162"/>
                    <a:pt x="130007" y="0"/>
                    <a:pt x="144107" y="211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52"/>
            <p:cNvSpPr/>
            <p:nvPr/>
          </p:nvSpPr>
          <p:spPr>
            <a:xfrm>
              <a:off x="2099015" y="61701"/>
              <a:ext cx="100203" cy="219851"/>
            </a:xfrm>
            <a:custGeom>
              <a:avLst/>
              <a:gdLst/>
              <a:ahLst/>
              <a:cxnLst/>
              <a:rect l="0" t="0" r="0" b="0"/>
              <a:pathLst>
                <a:path w="100203" h="219851">
                  <a:moveTo>
                    <a:pt x="98527" y="445"/>
                  </a:moveTo>
                  <a:lnTo>
                    <a:pt x="100203" y="782"/>
                  </a:lnTo>
                  <a:lnTo>
                    <a:pt x="100203" y="43171"/>
                  </a:lnTo>
                  <a:lnTo>
                    <a:pt x="84539" y="46038"/>
                  </a:lnTo>
                  <a:cubicBezTo>
                    <a:pt x="79499" y="48165"/>
                    <a:pt x="74968" y="51403"/>
                    <a:pt x="70942" y="55753"/>
                  </a:cubicBezTo>
                  <a:cubicBezTo>
                    <a:pt x="62890" y="64452"/>
                    <a:pt x="58813" y="76378"/>
                    <a:pt x="58699" y="91529"/>
                  </a:cubicBezTo>
                  <a:lnTo>
                    <a:pt x="100203" y="92202"/>
                  </a:lnTo>
                  <a:lnTo>
                    <a:pt x="100203" y="126201"/>
                  </a:lnTo>
                  <a:lnTo>
                    <a:pt x="57162" y="125501"/>
                  </a:lnTo>
                  <a:cubicBezTo>
                    <a:pt x="57290" y="141986"/>
                    <a:pt x="61557" y="154864"/>
                    <a:pt x="69977" y="164160"/>
                  </a:cubicBezTo>
                  <a:cubicBezTo>
                    <a:pt x="74181" y="168809"/>
                    <a:pt x="78934" y="172320"/>
                    <a:pt x="84233" y="174697"/>
                  </a:cubicBezTo>
                  <a:lnTo>
                    <a:pt x="100203" y="178090"/>
                  </a:lnTo>
                  <a:lnTo>
                    <a:pt x="100203" y="219851"/>
                  </a:lnTo>
                  <a:lnTo>
                    <a:pt x="53018" y="210196"/>
                  </a:lnTo>
                  <a:cubicBezTo>
                    <a:pt x="39608" y="204016"/>
                    <a:pt x="28619" y="194895"/>
                    <a:pt x="20053" y="182829"/>
                  </a:cubicBezTo>
                  <a:cubicBezTo>
                    <a:pt x="6528" y="163500"/>
                    <a:pt x="0" y="139281"/>
                    <a:pt x="470" y="110160"/>
                  </a:cubicBezTo>
                  <a:cubicBezTo>
                    <a:pt x="1041" y="75375"/>
                    <a:pt x="10566" y="48273"/>
                    <a:pt x="29070" y="28880"/>
                  </a:cubicBezTo>
                  <a:cubicBezTo>
                    <a:pt x="47574" y="9474"/>
                    <a:pt x="70726" y="0"/>
                    <a:pt x="98527" y="445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53"/>
            <p:cNvSpPr/>
            <p:nvPr/>
          </p:nvSpPr>
          <p:spPr>
            <a:xfrm>
              <a:off x="2199217" y="210646"/>
              <a:ext cx="92621" cy="71336"/>
            </a:xfrm>
            <a:custGeom>
              <a:avLst/>
              <a:gdLst/>
              <a:ahLst/>
              <a:cxnLst/>
              <a:rect l="0" t="0" r="0" b="0"/>
              <a:pathLst>
                <a:path w="92621" h="71336">
                  <a:moveTo>
                    <a:pt x="37427" y="0"/>
                  </a:moveTo>
                  <a:lnTo>
                    <a:pt x="92621" y="10185"/>
                  </a:lnTo>
                  <a:cubicBezTo>
                    <a:pt x="85166" y="30366"/>
                    <a:pt x="73685" y="45631"/>
                    <a:pt x="58166" y="55994"/>
                  </a:cubicBezTo>
                  <a:cubicBezTo>
                    <a:pt x="42634" y="66345"/>
                    <a:pt x="23356" y="71336"/>
                    <a:pt x="305" y="70967"/>
                  </a:cubicBezTo>
                  <a:lnTo>
                    <a:pt x="0" y="70905"/>
                  </a:lnTo>
                  <a:lnTo>
                    <a:pt x="0" y="29144"/>
                  </a:lnTo>
                  <a:lnTo>
                    <a:pt x="1562" y="29476"/>
                  </a:lnTo>
                  <a:cubicBezTo>
                    <a:pt x="10262" y="29616"/>
                    <a:pt x="17602" y="27356"/>
                    <a:pt x="23609" y="22708"/>
                  </a:cubicBezTo>
                  <a:cubicBezTo>
                    <a:pt x="29629" y="18072"/>
                    <a:pt x="34214" y="10503"/>
                    <a:pt x="3742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54"/>
            <p:cNvSpPr/>
            <p:nvPr/>
          </p:nvSpPr>
          <p:spPr>
            <a:xfrm>
              <a:off x="2199217" y="62483"/>
              <a:ext cx="97574" cy="126980"/>
            </a:xfrm>
            <a:custGeom>
              <a:avLst/>
              <a:gdLst/>
              <a:ahLst/>
              <a:cxnLst/>
              <a:rect l="0" t="0" r="0" b="0"/>
              <a:pathLst>
                <a:path w="97574" h="126980">
                  <a:moveTo>
                    <a:pt x="0" y="0"/>
                  </a:moveTo>
                  <a:lnTo>
                    <a:pt x="40089" y="8079"/>
                  </a:lnTo>
                  <a:cubicBezTo>
                    <a:pt x="52324" y="13435"/>
                    <a:pt x="62871" y="21341"/>
                    <a:pt x="71730" y="31793"/>
                  </a:cubicBezTo>
                  <a:cubicBezTo>
                    <a:pt x="89446" y="52710"/>
                    <a:pt x="97574" y="84435"/>
                    <a:pt x="96088" y="126980"/>
                  </a:cubicBezTo>
                  <a:lnTo>
                    <a:pt x="0" y="125418"/>
                  </a:lnTo>
                  <a:lnTo>
                    <a:pt x="0" y="91420"/>
                  </a:lnTo>
                  <a:lnTo>
                    <a:pt x="41504" y="92093"/>
                  </a:lnTo>
                  <a:cubicBezTo>
                    <a:pt x="41364" y="76015"/>
                    <a:pt x="37414" y="63721"/>
                    <a:pt x="29642" y="55225"/>
                  </a:cubicBezTo>
                  <a:cubicBezTo>
                    <a:pt x="21882" y="46729"/>
                    <a:pt x="12319" y="42398"/>
                    <a:pt x="991" y="42207"/>
                  </a:cubicBezTo>
                  <a:lnTo>
                    <a:pt x="0" y="4238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55"/>
            <p:cNvSpPr/>
            <p:nvPr/>
          </p:nvSpPr>
          <p:spPr>
            <a:xfrm>
              <a:off x="2361878" y="75658"/>
              <a:ext cx="159182" cy="215011"/>
            </a:xfrm>
            <a:custGeom>
              <a:avLst/>
              <a:gdLst/>
              <a:ahLst/>
              <a:cxnLst/>
              <a:rect l="0" t="0" r="0" b="0"/>
              <a:pathLst>
                <a:path w="159182" h="215011">
                  <a:moveTo>
                    <a:pt x="24828" y="0"/>
                  </a:moveTo>
                  <a:lnTo>
                    <a:pt x="76060" y="6109"/>
                  </a:lnTo>
                  <a:lnTo>
                    <a:pt x="72517" y="35738"/>
                  </a:lnTo>
                  <a:cubicBezTo>
                    <a:pt x="82956" y="22784"/>
                    <a:pt x="91935" y="14503"/>
                    <a:pt x="99466" y="10884"/>
                  </a:cubicBezTo>
                  <a:cubicBezTo>
                    <a:pt x="106997" y="7277"/>
                    <a:pt x="115214" y="5994"/>
                    <a:pt x="124104" y="7048"/>
                  </a:cubicBezTo>
                  <a:cubicBezTo>
                    <a:pt x="136665" y="8547"/>
                    <a:pt x="148361" y="13462"/>
                    <a:pt x="159182" y="21780"/>
                  </a:cubicBezTo>
                  <a:lnTo>
                    <a:pt x="136385" y="67831"/>
                  </a:lnTo>
                  <a:cubicBezTo>
                    <a:pt x="127800" y="60706"/>
                    <a:pt x="119532" y="56667"/>
                    <a:pt x="111544" y="55715"/>
                  </a:cubicBezTo>
                  <a:cubicBezTo>
                    <a:pt x="103835" y="54801"/>
                    <a:pt x="97028" y="56147"/>
                    <a:pt x="91160" y="59753"/>
                  </a:cubicBezTo>
                  <a:cubicBezTo>
                    <a:pt x="85293" y="63373"/>
                    <a:pt x="80149" y="70561"/>
                    <a:pt x="75755" y="81305"/>
                  </a:cubicBezTo>
                  <a:cubicBezTo>
                    <a:pt x="71348" y="92062"/>
                    <a:pt x="67043" y="115176"/>
                    <a:pt x="62827" y="150635"/>
                  </a:cubicBezTo>
                  <a:lnTo>
                    <a:pt x="55156" y="215011"/>
                  </a:lnTo>
                  <a:lnTo>
                    <a:pt x="0" y="208445"/>
                  </a:lnTo>
                  <a:lnTo>
                    <a:pt x="248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56"/>
            <p:cNvSpPr/>
            <p:nvPr/>
          </p:nvSpPr>
          <p:spPr>
            <a:xfrm>
              <a:off x="2567214" y="98251"/>
              <a:ext cx="212154" cy="235280"/>
            </a:xfrm>
            <a:custGeom>
              <a:avLst/>
              <a:gdLst/>
              <a:ahLst/>
              <a:cxnLst/>
              <a:rect l="0" t="0" r="0" b="0"/>
              <a:pathLst>
                <a:path w="212154" h="235280">
                  <a:moveTo>
                    <a:pt x="0" y="0"/>
                  </a:moveTo>
                  <a:lnTo>
                    <a:pt x="56744" y="13437"/>
                  </a:lnTo>
                  <a:lnTo>
                    <a:pt x="70523" y="126797"/>
                  </a:lnTo>
                  <a:lnTo>
                    <a:pt x="73444" y="164262"/>
                  </a:lnTo>
                  <a:cubicBezTo>
                    <a:pt x="78486" y="156109"/>
                    <a:pt x="81724" y="150711"/>
                    <a:pt x="83172" y="148069"/>
                  </a:cubicBezTo>
                  <a:cubicBezTo>
                    <a:pt x="86322" y="142722"/>
                    <a:pt x="89611" y="137414"/>
                    <a:pt x="93028" y="132131"/>
                  </a:cubicBezTo>
                  <a:lnTo>
                    <a:pt x="156566" y="37084"/>
                  </a:lnTo>
                  <a:lnTo>
                    <a:pt x="212154" y="50241"/>
                  </a:lnTo>
                  <a:lnTo>
                    <a:pt x="82626" y="235280"/>
                  </a:lnTo>
                  <a:lnTo>
                    <a:pt x="33960" y="2237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57"/>
            <p:cNvSpPr/>
            <p:nvPr/>
          </p:nvSpPr>
          <p:spPr>
            <a:xfrm>
              <a:off x="2786581" y="175029"/>
              <a:ext cx="121501" cy="216510"/>
            </a:xfrm>
            <a:custGeom>
              <a:avLst/>
              <a:gdLst/>
              <a:ahLst/>
              <a:cxnLst/>
              <a:rect l="0" t="0" r="0" b="0"/>
              <a:pathLst>
                <a:path w="121501" h="216510">
                  <a:moveTo>
                    <a:pt x="69050" y="0"/>
                  </a:moveTo>
                  <a:lnTo>
                    <a:pt x="121501" y="18275"/>
                  </a:lnTo>
                  <a:lnTo>
                    <a:pt x="52451" y="216510"/>
                  </a:lnTo>
                  <a:lnTo>
                    <a:pt x="0" y="198234"/>
                  </a:lnTo>
                  <a:lnTo>
                    <a:pt x="690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58"/>
            <p:cNvSpPr/>
            <p:nvPr/>
          </p:nvSpPr>
          <p:spPr>
            <a:xfrm>
              <a:off x="2864991" y="99617"/>
              <a:ext cx="69355" cy="66802"/>
            </a:xfrm>
            <a:custGeom>
              <a:avLst/>
              <a:gdLst/>
              <a:ahLst/>
              <a:cxnLst/>
              <a:rect l="0" t="0" r="0" b="0"/>
              <a:pathLst>
                <a:path w="69355" h="66802">
                  <a:moveTo>
                    <a:pt x="16904" y="0"/>
                  </a:moveTo>
                  <a:lnTo>
                    <a:pt x="69355" y="18275"/>
                  </a:lnTo>
                  <a:lnTo>
                    <a:pt x="52464" y="66802"/>
                  </a:lnTo>
                  <a:lnTo>
                    <a:pt x="0" y="48539"/>
                  </a:lnTo>
                  <a:lnTo>
                    <a:pt x="169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59"/>
            <p:cNvSpPr/>
            <p:nvPr/>
          </p:nvSpPr>
          <p:spPr>
            <a:xfrm>
              <a:off x="2932180" y="251465"/>
              <a:ext cx="216357" cy="225222"/>
            </a:xfrm>
            <a:custGeom>
              <a:avLst/>
              <a:gdLst/>
              <a:ahLst/>
              <a:cxnLst/>
              <a:rect l="0" t="0" r="0" b="0"/>
              <a:pathLst>
                <a:path w="216357" h="225222">
                  <a:moveTo>
                    <a:pt x="115335" y="883"/>
                  </a:moveTo>
                  <a:cubicBezTo>
                    <a:pt x="128597" y="1765"/>
                    <a:pt x="142297" y="5518"/>
                    <a:pt x="156439" y="12141"/>
                  </a:cubicBezTo>
                  <a:cubicBezTo>
                    <a:pt x="179591" y="22974"/>
                    <a:pt x="195669" y="36588"/>
                    <a:pt x="204660" y="52946"/>
                  </a:cubicBezTo>
                  <a:cubicBezTo>
                    <a:pt x="213665" y="69304"/>
                    <a:pt x="216357" y="89090"/>
                    <a:pt x="212776" y="112293"/>
                  </a:cubicBezTo>
                  <a:lnTo>
                    <a:pt x="159004" y="98018"/>
                  </a:lnTo>
                  <a:cubicBezTo>
                    <a:pt x="161963" y="87338"/>
                    <a:pt x="161671" y="78105"/>
                    <a:pt x="158115" y="70320"/>
                  </a:cubicBezTo>
                  <a:cubicBezTo>
                    <a:pt x="154559" y="62547"/>
                    <a:pt x="148056" y="56438"/>
                    <a:pt x="138633" y="52032"/>
                  </a:cubicBezTo>
                  <a:cubicBezTo>
                    <a:pt x="126098" y="46164"/>
                    <a:pt x="114071" y="45809"/>
                    <a:pt x="102565" y="50965"/>
                  </a:cubicBezTo>
                  <a:cubicBezTo>
                    <a:pt x="91059" y="56134"/>
                    <a:pt x="80556" y="68847"/>
                    <a:pt x="71057" y="89141"/>
                  </a:cubicBezTo>
                  <a:cubicBezTo>
                    <a:pt x="60490" y="111696"/>
                    <a:pt x="56820" y="129400"/>
                    <a:pt x="60046" y="142253"/>
                  </a:cubicBezTo>
                  <a:cubicBezTo>
                    <a:pt x="63259" y="155105"/>
                    <a:pt x="71247" y="164528"/>
                    <a:pt x="84023" y="170510"/>
                  </a:cubicBezTo>
                  <a:cubicBezTo>
                    <a:pt x="93561" y="174980"/>
                    <a:pt x="102654" y="175933"/>
                    <a:pt x="111290" y="173342"/>
                  </a:cubicBezTo>
                  <a:cubicBezTo>
                    <a:pt x="119913" y="170764"/>
                    <a:pt x="128588" y="163436"/>
                    <a:pt x="137287" y="151371"/>
                  </a:cubicBezTo>
                  <a:lnTo>
                    <a:pt x="182766" y="182918"/>
                  </a:lnTo>
                  <a:cubicBezTo>
                    <a:pt x="167005" y="203187"/>
                    <a:pt x="149136" y="215709"/>
                    <a:pt x="129172" y="220459"/>
                  </a:cubicBezTo>
                  <a:cubicBezTo>
                    <a:pt x="109182" y="225222"/>
                    <a:pt x="86957" y="221869"/>
                    <a:pt x="62497" y="210414"/>
                  </a:cubicBezTo>
                  <a:cubicBezTo>
                    <a:pt x="34696" y="197396"/>
                    <a:pt x="16624" y="178231"/>
                    <a:pt x="8318" y="152959"/>
                  </a:cubicBezTo>
                  <a:cubicBezTo>
                    <a:pt x="0" y="127673"/>
                    <a:pt x="3124" y="99517"/>
                    <a:pt x="17640" y="68491"/>
                  </a:cubicBezTo>
                  <a:cubicBezTo>
                    <a:pt x="32347" y="37109"/>
                    <a:pt x="52083" y="16561"/>
                    <a:pt x="76860" y="6845"/>
                  </a:cubicBezTo>
                  <a:cubicBezTo>
                    <a:pt x="89249" y="1987"/>
                    <a:pt x="102073" y="0"/>
                    <a:pt x="115335" y="88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60"/>
            <p:cNvSpPr/>
            <p:nvPr/>
          </p:nvSpPr>
          <p:spPr>
            <a:xfrm>
              <a:off x="3158354" y="378464"/>
              <a:ext cx="122114" cy="220131"/>
            </a:xfrm>
            <a:custGeom>
              <a:avLst/>
              <a:gdLst/>
              <a:ahLst/>
              <a:cxnLst/>
              <a:rect l="0" t="0" r="0" b="0"/>
              <a:pathLst>
                <a:path w="122114" h="220131">
                  <a:moveTo>
                    <a:pt x="122114" y="0"/>
                  </a:moveTo>
                  <a:lnTo>
                    <a:pt x="122114" y="45858"/>
                  </a:lnTo>
                  <a:lnTo>
                    <a:pt x="111379" y="46585"/>
                  </a:lnTo>
                  <a:cubicBezTo>
                    <a:pt x="99962" y="49760"/>
                    <a:pt x="90221" y="57774"/>
                    <a:pt x="82182" y="70614"/>
                  </a:cubicBezTo>
                  <a:lnTo>
                    <a:pt x="122114" y="96145"/>
                  </a:lnTo>
                  <a:lnTo>
                    <a:pt x="122114" y="136497"/>
                  </a:lnTo>
                  <a:lnTo>
                    <a:pt x="63030" y="98731"/>
                  </a:lnTo>
                  <a:cubicBezTo>
                    <a:pt x="54496" y="112816"/>
                    <a:pt x="51359" y="126024"/>
                    <a:pt x="53658" y="138355"/>
                  </a:cubicBezTo>
                  <a:cubicBezTo>
                    <a:pt x="55943" y="150687"/>
                    <a:pt x="62459" y="160288"/>
                    <a:pt x="73241" y="167184"/>
                  </a:cubicBezTo>
                  <a:cubicBezTo>
                    <a:pt x="80556" y="171871"/>
                    <a:pt x="87998" y="173801"/>
                    <a:pt x="95555" y="173001"/>
                  </a:cubicBezTo>
                  <a:cubicBezTo>
                    <a:pt x="103099" y="172201"/>
                    <a:pt x="110985" y="168175"/>
                    <a:pt x="119228" y="160923"/>
                  </a:cubicBezTo>
                  <a:lnTo>
                    <a:pt x="122114" y="163532"/>
                  </a:lnTo>
                  <a:lnTo>
                    <a:pt x="122114" y="216393"/>
                  </a:lnTo>
                  <a:lnTo>
                    <a:pt x="107493" y="219458"/>
                  </a:lnTo>
                  <a:cubicBezTo>
                    <a:pt x="88836" y="220131"/>
                    <a:pt x="69799" y="214250"/>
                    <a:pt x="50381" y="201830"/>
                  </a:cubicBezTo>
                  <a:cubicBezTo>
                    <a:pt x="19621" y="182170"/>
                    <a:pt x="3277" y="157570"/>
                    <a:pt x="1372" y="128043"/>
                  </a:cubicBezTo>
                  <a:cubicBezTo>
                    <a:pt x="0" y="104497"/>
                    <a:pt x="7163" y="80443"/>
                    <a:pt x="22847" y="55907"/>
                  </a:cubicBezTo>
                  <a:cubicBezTo>
                    <a:pt x="41580" y="26595"/>
                    <a:pt x="63919" y="8536"/>
                    <a:pt x="89852" y="1729"/>
                  </a:cubicBezTo>
                  <a:lnTo>
                    <a:pt x="1221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61"/>
            <p:cNvSpPr/>
            <p:nvPr/>
          </p:nvSpPr>
          <p:spPr>
            <a:xfrm>
              <a:off x="3280468" y="541996"/>
              <a:ext cx="38744" cy="52861"/>
            </a:xfrm>
            <a:custGeom>
              <a:avLst/>
              <a:gdLst/>
              <a:ahLst/>
              <a:cxnLst/>
              <a:rect l="0" t="0" r="0" b="0"/>
              <a:pathLst>
                <a:path w="38744" h="52861">
                  <a:moveTo>
                    <a:pt x="0" y="0"/>
                  </a:moveTo>
                  <a:lnTo>
                    <a:pt x="38744" y="35022"/>
                  </a:lnTo>
                  <a:cubicBezTo>
                    <a:pt x="30280" y="41657"/>
                    <a:pt x="21599" y="46715"/>
                    <a:pt x="12705" y="50198"/>
                  </a:cubicBezTo>
                  <a:lnTo>
                    <a:pt x="0" y="528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62"/>
            <p:cNvSpPr/>
            <p:nvPr/>
          </p:nvSpPr>
          <p:spPr>
            <a:xfrm>
              <a:off x="3280468" y="378159"/>
              <a:ext cx="91500" cy="173979"/>
            </a:xfrm>
            <a:custGeom>
              <a:avLst/>
              <a:gdLst/>
              <a:ahLst/>
              <a:cxnLst/>
              <a:rect l="0" t="0" r="0" b="0"/>
              <a:pathLst>
                <a:path w="91500" h="173979">
                  <a:moveTo>
                    <a:pt x="5696" y="0"/>
                  </a:moveTo>
                  <a:cubicBezTo>
                    <a:pt x="18034" y="2043"/>
                    <a:pt x="30057" y="6809"/>
                    <a:pt x="41767" y="14302"/>
                  </a:cubicBezTo>
                  <a:cubicBezTo>
                    <a:pt x="68081" y="31117"/>
                    <a:pt x="83283" y="53075"/>
                    <a:pt x="87398" y="80177"/>
                  </a:cubicBezTo>
                  <a:cubicBezTo>
                    <a:pt x="91500" y="107279"/>
                    <a:pt x="81759" y="138546"/>
                    <a:pt x="58163" y="173979"/>
                  </a:cubicBezTo>
                  <a:lnTo>
                    <a:pt x="0" y="136802"/>
                  </a:lnTo>
                  <a:lnTo>
                    <a:pt x="0" y="96450"/>
                  </a:lnTo>
                  <a:lnTo>
                    <a:pt x="30007" y="115635"/>
                  </a:lnTo>
                  <a:cubicBezTo>
                    <a:pt x="38338" y="101881"/>
                    <a:pt x="41424" y="89346"/>
                    <a:pt x="39265" y="78031"/>
                  </a:cubicBezTo>
                  <a:cubicBezTo>
                    <a:pt x="37119" y="66727"/>
                    <a:pt x="31264" y="58015"/>
                    <a:pt x="21713" y="51919"/>
                  </a:cubicBezTo>
                  <a:cubicBezTo>
                    <a:pt x="16602" y="48649"/>
                    <a:pt x="11344" y="46598"/>
                    <a:pt x="5937" y="45761"/>
                  </a:cubicBezTo>
                  <a:lnTo>
                    <a:pt x="0" y="46163"/>
                  </a:lnTo>
                  <a:lnTo>
                    <a:pt x="0" y="305"/>
                  </a:lnTo>
                  <a:lnTo>
                    <a:pt x="569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63"/>
            <p:cNvSpPr/>
            <p:nvPr/>
          </p:nvSpPr>
          <p:spPr>
            <a:xfrm>
              <a:off x="3358809" y="524618"/>
              <a:ext cx="228448" cy="230162"/>
            </a:xfrm>
            <a:custGeom>
              <a:avLst/>
              <a:gdLst/>
              <a:ahLst/>
              <a:cxnLst/>
              <a:rect l="0" t="0" r="0" b="0"/>
              <a:pathLst>
                <a:path w="228448" h="230162">
                  <a:moveTo>
                    <a:pt x="120701" y="241"/>
                  </a:moveTo>
                  <a:cubicBezTo>
                    <a:pt x="139662" y="0"/>
                    <a:pt x="160693" y="9601"/>
                    <a:pt x="183794" y="29020"/>
                  </a:cubicBezTo>
                  <a:cubicBezTo>
                    <a:pt x="205778" y="47498"/>
                    <a:pt x="219113" y="64821"/>
                    <a:pt x="223774" y="80975"/>
                  </a:cubicBezTo>
                  <a:cubicBezTo>
                    <a:pt x="228448" y="97117"/>
                    <a:pt x="226911" y="113906"/>
                    <a:pt x="219151" y="131318"/>
                  </a:cubicBezTo>
                  <a:lnTo>
                    <a:pt x="172834" y="105016"/>
                  </a:lnTo>
                  <a:cubicBezTo>
                    <a:pt x="176365" y="97320"/>
                    <a:pt x="177152" y="89801"/>
                    <a:pt x="175146" y="82448"/>
                  </a:cubicBezTo>
                  <a:cubicBezTo>
                    <a:pt x="173165" y="75082"/>
                    <a:pt x="167729" y="67678"/>
                    <a:pt x="158852" y="60211"/>
                  </a:cubicBezTo>
                  <a:cubicBezTo>
                    <a:pt x="147650" y="50800"/>
                    <a:pt x="138328" y="45631"/>
                    <a:pt x="130861" y="44679"/>
                  </a:cubicBezTo>
                  <a:cubicBezTo>
                    <a:pt x="125756" y="44183"/>
                    <a:pt x="121729" y="45707"/>
                    <a:pt x="118757" y="49238"/>
                  </a:cubicBezTo>
                  <a:cubicBezTo>
                    <a:pt x="116218" y="52260"/>
                    <a:pt x="115469" y="56019"/>
                    <a:pt x="116510" y="60515"/>
                  </a:cubicBezTo>
                  <a:cubicBezTo>
                    <a:pt x="117970" y="66561"/>
                    <a:pt x="127864" y="81674"/>
                    <a:pt x="146177" y="105854"/>
                  </a:cubicBezTo>
                  <a:cubicBezTo>
                    <a:pt x="164503" y="130035"/>
                    <a:pt x="175006" y="149631"/>
                    <a:pt x="177711" y="164643"/>
                  </a:cubicBezTo>
                  <a:cubicBezTo>
                    <a:pt x="180226" y="179667"/>
                    <a:pt x="175794" y="193942"/>
                    <a:pt x="164440" y="207454"/>
                  </a:cubicBezTo>
                  <a:cubicBezTo>
                    <a:pt x="152057" y="222186"/>
                    <a:pt x="135268" y="229667"/>
                    <a:pt x="114059" y="229908"/>
                  </a:cubicBezTo>
                  <a:cubicBezTo>
                    <a:pt x="92837" y="230162"/>
                    <a:pt x="70180" y="220142"/>
                    <a:pt x="46075" y="199885"/>
                  </a:cubicBezTo>
                  <a:cubicBezTo>
                    <a:pt x="24193" y="181483"/>
                    <a:pt x="10604" y="162471"/>
                    <a:pt x="5296" y="142875"/>
                  </a:cubicBezTo>
                  <a:cubicBezTo>
                    <a:pt x="0" y="123266"/>
                    <a:pt x="1791" y="104203"/>
                    <a:pt x="10668" y="85661"/>
                  </a:cubicBezTo>
                  <a:lnTo>
                    <a:pt x="58801" y="115024"/>
                  </a:lnTo>
                  <a:cubicBezTo>
                    <a:pt x="53658" y="124828"/>
                    <a:pt x="52057" y="134201"/>
                    <a:pt x="54000" y="143142"/>
                  </a:cubicBezTo>
                  <a:cubicBezTo>
                    <a:pt x="55943" y="152095"/>
                    <a:pt x="61913" y="160769"/>
                    <a:pt x="71907" y="169164"/>
                  </a:cubicBezTo>
                  <a:cubicBezTo>
                    <a:pt x="82893" y="178410"/>
                    <a:pt x="92850" y="183350"/>
                    <a:pt x="101803" y="183972"/>
                  </a:cubicBezTo>
                  <a:cubicBezTo>
                    <a:pt x="107912" y="184290"/>
                    <a:pt x="112941" y="182080"/>
                    <a:pt x="116942" y="177343"/>
                  </a:cubicBezTo>
                  <a:cubicBezTo>
                    <a:pt x="119647" y="174104"/>
                    <a:pt x="120891" y="170586"/>
                    <a:pt x="120650" y="166776"/>
                  </a:cubicBezTo>
                  <a:cubicBezTo>
                    <a:pt x="120231" y="162979"/>
                    <a:pt x="117056" y="157125"/>
                    <a:pt x="111138" y="149225"/>
                  </a:cubicBezTo>
                  <a:cubicBezTo>
                    <a:pt x="83198" y="112814"/>
                    <a:pt x="67272" y="87643"/>
                    <a:pt x="63360" y="73673"/>
                  </a:cubicBezTo>
                  <a:cubicBezTo>
                    <a:pt x="57937" y="54305"/>
                    <a:pt x="61722" y="36919"/>
                    <a:pt x="74701" y="21476"/>
                  </a:cubicBezTo>
                  <a:cubicBezTo>
                    <a:pt x="86398" y="7557"/>
                    <a:pt x="101727" y="483"/>
                    <a:pt x="120701" y="24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64"/>
            <p:cNvSpPr/>
            <p:nvPr/>
          </p:nvSpPr>
          <p:spPr>
            <a:xfrm>
              <a:off x="3666644" y="796847"/>
              <a:ext cx="303098" cy="290373"/>
            </a:xfrm>
            <a:custGeom>
              <a:avLst/>
              <a:gdLst/>
              <a:ahLst/>
              <a:cxnLst/>
              <a:rect l="0" t="0" r="0" b="0"/>
              <a:pathLst>
                <a:path w="303098" h="290373">
                  <a:moveTo>
                    <a:pt x="181026" y="3607"/>
                  </a:moveTo>
                  <a:cubicBezTo>
                    <a:pt x="217348" y="7214"/>
                    <a:pt x="247828" y="25146"/>
                    <a:pt x="272453" y="57417"/>
                  </a:cubicBezTo>
                  <a:cubicBezTo>
                    <a:pt x="293954" y="85598"/>
                    <a:pt x="303098" y="114846"/>
                    <a:pt x="299860" y="145148"/>
                  </a:cubicBezTo>
                  <a:cubicBezTo>
                    <a:pt x="298018" y="163144"/>
                    <a:pt x="289865" y="181788"/>
                    <a:pt x="275425" y="201092"/>
                  </a:cubicBezTo>
                  <a:lnTo>
                    <a:pt x="229286" y="163449"/>
                  </a:lnTo>
                  <a:cubicBezTo>
                    <a:pt x="239154" y="151612"/>
                    <a:pt x="244259" y="138735"/>
                    <a:pt x="244564" y="124816"/>
                  </a:cubicBezTo>
                  <a:cubicBezTo>
                    <a:pt x="244882" y="110896"/>
                    <a:pt x="240335" y="97765"/>
                    <a:pt x="230899" y="85395"/>
                  </a:cubicBezTo>
                  <a:cubicBezTo>
                    <a:pt x="217868" y="68326"/>
                    <a:pt x="201168" y="59144"/>
                    <a:pt x="180797" y="57874"/>
                  </a:cubicBezTo>
                  <a:cubicBezTo>
                    <a:pt x="160427" y="56591"/>
                    <a:pt x="136525" y="66421"/>
                    <a:pt x="109068" y="87363"/>
                  </a:cubicBezTo>
                  <a:cubicBezTo>
                    <a:pt x="79947" y="109588"/>
                    <a:pt x="63208" y="130658"/>
                    <a:pt x="58839" y="150571"/>
                  </a:cubicBezTo>
                  <a:cubicBezTo>
                    <a:pt x="54470" y="170472"/>
                    <a:pt x="58674" y="188811"/>
                    <a:pt x="71476" y="205575"/>
                  </a:cubicBezTo>
                  <a:cubicBezTo>
                    <a:pt x="80912" y="217932"/>
                    <a:pt x="92939" y="225565"/>
                    <a:pt x="107607" y="228473"/>
                  </a:cubicBezTo>
                  <a:cubicBezTo>
                    <a:pt x="122250" y="231381"/>
                    <a:pt x="139484" y="228346"/>
                    <a:pt x="159309" y="219342"/>
                  </a:cubicBezTo>
                  <a:lnTo>
                    <a:pt x="179426" y="275349"/>
                  </a:lnTo>
                  <a:cubicBezTo>
                    <a:pt x="149009" y="287630"/>
                    <a:pt x="121565" y="290373"/>
                    <a:pt x="97092" y="283616"/>
                  </a:cubicBezTo>
                  <a:cubicBezTo>
                    <a:pt x="72619" y="276835"/>
                    <a:pt x="50940" y="261099"/>
                    <a:pt x="32080" y="236372"/>
                  </a:cubicBezTo>
                  <a:cubicBezTo>
                    <a:pt x="8738" y="205791"/>
                    <a:pt x="0" y="172669"/>
                    <a:pt x="5867" y="137033"/>
                  </a:cubicBezTo>
                  <a:cubicBezTo>
                    <a:pt x="11735" y="101384"/>
                    <a:pt x="32791" y="69736"/>
                    <a:pt x="69037" y="42075"/>
                  </a:cubicBezTo>
                  <a:cubicBezTo>
                    <a:pt x="107379" y="12827"/>
                    <a:pt x="144717" y="0"/>
                    <a:pt x="181026" y="360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65"/>
            <p:cNvSpPr/>
            <p:nvPr/>
          </p:nvSpPr>
          <p:spPr>
            <a:xfrm>
              <a:off x="3838867" y="1111569"/>
              <a:ext cx="111825" cy="217724"/>
            </a:xfrm>
            <a:custGeom>
              <a:avLst/>
              <a:gdLst/>
              <a:ahLst/>
              <a:cxnLst/>
              <a:rect l="0" t="0" r="0" b="0"/>
              <a:pathLst>
                <a:path w="111825" h="217724">
                  <a:moveTo>
                    <a:pt x="111825" y="0"/>
                  </a:moveTo>
                  <a:lnTo>
                    <a:pt x="111825" y="55092"/>
                  </a:lnTo>
                  <a:lnTo>
                    <a:pt x="87249" y="64487"/>
                  </a:lnTo>
                  <a:cubicBezTo>
                    <a:pt x="68961" y="74444"/>
                    <a:pt x="57328" y="86408"/>
                    <a:pt x="52337" y="100390"/>
                  </a:cubicBezTo>
                  <a:cubicBezTo>
                    <a:pt x="47346" y="114360"/>
                    <a:pt x="48311" y="127708"/>
                    <a:pt x="55245" y="140433"/>
                  </a:cubicBezTo>
                  <a:cubicBezTo>
                    <a:pt x="62179" y="153171"/>
                    <a:pt x="72847" y="161198"/>
                    <a:pt x="87275" y="164525"/>
                  </a:cubicBezTo>
                  <a:cubicBezTo>
                    <a:pt x="94482" y="166189"/>
                    <a:pt x="102200" y="166176"/>
                    <a:pt x="110431" y="164485"/>
                  </a:cubicBezTo>
                  <a:lnTo>
                    <a:pt x="111825" y="163949"/>
                  </a:lnTo>
                  <a:lnTo>
                    <a:pt x="111825" y="217724"/>
                  </a:lnTo>
                  <a:lnTo>
                    <a:pt x="80111" y="215236"/>
                  </a:lnTo>
                  <a:cubicBezTo>
                    <a:pt x="51981" y="207235"/>
                    <a:pt x="30467" y="189582"/>
                    <a:pt x="15583" y="162265"/>
                  </a:cubicBezTo>
                  <a:cubicBezTo>
                    <a:pt x="6388" y="145373"/>
                    <a:pt x="1422" y="127174"/>
                    <a:pt x="711" y="107680"/>
                  </a:cubicBezTo>
                  <a:cubicBezTo>
                    <a:pt x="0" y="88185"/>
                    <a:pt x="4838" y="70431"/>
                    <a:pt x="15253" y="54416"/>
                  </a:cubicBezTo>
                  <a:cubicBezTo>
                    <a:pt x="25654" y="38389"/>
                    <a:pt x="41440" y="24609"/>
                    <a:pt x="62624" y="13077"/>
                  </a:cubicBezTo>
                  <a:cubicBezTo>
                    <a:pt x="70720" y="8664"/>
                    <a:pt x="79232" y="5321"/>
                    <a:pt x="88160" y="3047"/>
                  </a:cubicBezTo>
                  <a:lnTo>
                    <a:pt x="1118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66"/>
            <p:cNvSpPr/>
            <p:nvPr/>
          </p:nvSpPr>
          <p:spPr>
            <a:xfrm>
              <a:off x="3950692" y="1110727"/>
              <a:ext cx="114832" cy="219383"/>
            </a:xfrm>
            <a:custGeom>
              <a:avLst/>
              <a:gdLst/>
              <a:ahLst/>
              <a:cxnLst/>
              <a:rect l="0" t="0" r="0" b="0"/>
              <a:pathLst>
                <a:path w="114832" h="219383">
                  <a:moveTo>
                    <a:pt x="4367" y="279"/>
                  </a:moveTo>
                  <a:cubicBezTo>
                    <a:pt x="23875" y="0"/>
                    <a:pt x="41604" y="5004"/>
                    <a:pt x="57567" y="15291"/>
                  </a:cubicBezTo>
                  <a:cubicBezTo>
                    <a:pt x="73519" y="25591"/>
                    <a:pt x="86422" y="39751"/>
                    <a:pt x="96239" y="57810"/>
                  </a:cubicBezTo>
                  <a:cubicBezTo>
                    <a:pt x="111428" y="85700"/>
                    <a:pt x="114832" y="113487"/>
                    <a:pt x="106437" y="141174"/>
                  </a:cubicBezTo>
                  <a:cubicBezTo>
                    <a:pt x="98017" y="168859"/>
                    <a:pt x="79996" y="190233"/>
                    <a:pt x="52348" y="205296"/>
                  </a:cubicBezTo>
                  <a:cubicBezTo>
                    <a:pt x="38403" y="212890"/>
                    <a:pt x="24424" y="217586"/>
                    <a:pt x="10413" y="219383"/>
                  </a:cubicBezTo>
                  <a:lnTo>
                    <a:pt x="0" y="218566"/>
                  </a:lnTo>
                  <a:lnTo>
                    <a:pt x="0" y="164790"/>
                  </a:lnTo>
                  <a:lnTo>
                    <a:pt x="24840" y="155220"/>
                  </a:lnTo>
                  <a:cubicBezTo>
                    <a:pt x="42899" y="145390"/>
                    <a:pt x="54431" y="133515"/>
                    <a:pt x="59460" y="119596"/>
                  </a:cubicBezTo>
                  <a:cubicBezTo>
                    <a:pt x="64476" y="105690"/>
                    <a:pt x="63536" y="92367"/>
                    <a:pt x="56590" y="79629"/>
                  </a:cubicBezTo>
                  <a:cubicBezTo>
                    <a:pt x="49655" y="66904"/>
                    <a:pt x="38975" y="58852"/>
                    <a:pt x="24522" y="55461"/>
                  </a:cubicBezTo>
                  <a:cubicBezTo>
                    <a:pt x="17296" y="53772"/>
                    <a:pt x="9593" y="53750"/>
                    <a:pt x="1412" y="55394"/>
                  </a:cubicBezTo>
                  <a:lnTo>
                    <a:pt x="0" y="55934"/>
                  </a:lnTo>
                  <a:lnTo>
                    <a:pt x="0" y="842"/>
                  </a:lnTo>
                  <a:lnTo>
                    <a:pt x="4367" y="279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67"/>
            <p:cNvSpPr/>
            <p:nvPr/>
          </p:nvSpPr>
          <p:spPr>
            <a:xfrm>
              <a:off x="3938292" y="1352952"/>
              <a:ext cx="286614" cy="359842"/>
            </a:xfrm>
            <a:custGeom>
              <a:avLst/>
              <a:gdLst/>
              <a:ahLst/>
              <a:cxnLst/>
              <a:rect l="0" t="0" r="0" b="0"/>
              <a:pathLst>
                <a:path w="286614" h="359842">
                  <a:moveTo>
                    <a:pt x="198768" y="0"/>
                  </a:moveTo>
                  <a:lnTo>
                    <a:pt x="215227" y="48476"/>
                  </a:lnTo>
                  <a:lnTo>
                    <a:pt x="188100" y="57696"/>
                  </a:lnTo>
                  <a:cubicBezTo>
                    <a:pt x="215062" y="67869"/>
                    <a:pt x="232626" y="84950"/>
                    <a:pt x="240767" y="108903"/>
                  </a:cubicBezTo>
                  <a:cubicBezTo>
                    <a:pt x="245085" y="121628"/>
                    <a:pt x="246215" y="133553"/>
                    <a:pt x="244145" y="144691"/>
                  </a:cubicBezTo>
                  <a:cubicBezTo>
                    <a:pt x="242088" y="155829"/>
                    <a:pt x="236766" y="166205"/>
                    <a:pt x="228193" y="175794"/>
                  </a:cubicBezTo>
                  <a:cubicBezTo>
                    <a:pt x="241770" y="180924"/>
                    <a:pt x="252895" y="187655"/>
                    <a:pt x="261569" y="195974"/>
                  </a:cubicBezTo>
                  <a:cubicBezTo>
                    <a:pt x="270243" y="204305"/>
                    <a:pt x="276530" y="214211"/>
                    <a:pt x="280416" y="225692"/>
                  </a:cubicBezTo>
                  <a:cubicBezTo>
                    <a:pt x="285382" y="240284"/>
                    <a:pt x="286614" y="253644"/>
                    <a:pt x="284112" y="265773"/>
                  </a:cubicBezTo>
                  <a:cubicBezTo>
                    <a:pt x="281622" y="277889"/>
                    <a:pt x="275476" y="288392"/>
                    <a:pt x="265697" y="297281"/>
                  </a:cubicBezTo>
                  <a:cubicBezTo>
                    <a:pt x="258445" y="303784"/>
                    <a:pt x="245326" y="310249"/>
                    <a:pt x="226365" y="316687"/>
                  </a:cubicBezTo>
                  <a:lnTo>
                    <a:pt x="99289" y="359842"/>
                  </a:lnTo>
                  <a:lnTo>
                    <a:pt x="81420" y="307251"/>
                  </a:lnTo>
                  <a:lnTo>
                    <a:pt x="195034" y="268669"/>
                  </a:lnTo>
                  <a:cubicBezTo>
                    <a:pt x="214744" y="261975"/>
                    <a:pt x="226860" y="255841"/>
                    <a:pt x="231368" y="250279"/>
                  </a:cubicBezTo>
                  <a:cubicBezTo>
                    <a:pt x="237198" y="242875"/>
                    <a:pt x="238404" y="234112"/>
                    <a:pt x="234963" y="224003"/>
                  </a:cubicBezTo>
                  <a:cubicBezTo>
                    <a:pt x="232473" y="216649"/>
                    <a:pt x="227876" y="210477"/>
                    <a:pt x="221171" y="205524"/>
                  </a:cubicBezTo>
                  <a:cubicBezTo>
                    <a:pt x="214478" y="200558"/>
                    <a:pt x="206311" y="198120"/>
                    <a:pt x="196660" y="198184"/>
                  </a:cubicBezTo>
                  <a:cubicBezTo>
                    <a:pt x="187020" y="198260"/>
                    <a:pt x="172834" y="201485"/>
                    <a:pt x="154115" y="207835"/>
                  </a:cubicBezTo>
                  <a:lnTo>
                    <a:pt x="58661" y="240246"/>
                  </a:lnTo>
                  <a:lnTo>
                    <a:pt x="40805" y="187655"/>
                  </a:lnTo>
                  <a:lnTo>
                    <a:pt x="149733" y="150660"/>
                  </a:lnTo>
                  <a:cubicBezTo>
                    <a:pt x="169075" y="144094"/>
                    <a:pt x="181229" y="138925"/>
                    <a:pt x="186220" y="135141"/>
                  </a:cubicBezTo>
                  <a:cubicBezTo>
                    <a:pt x="191198" y="131369"/>
                    <a:pt x="194386" y="127051"/>
                    <a:pt x="195809" y="122187"/>
                  </a:cubicBezTo>
                  <a:cubicBezTo>
                    <a:pt x="197206" y="117323"/>
                    <a:pt x="196774" y="111519"/>
                    <a:pt x="194488" y="104788"/>
                  </a:cubicBezTo>
                  <a:cubicBezTo>
                    <a:pt x="191732" y="96672"/>
                    <a:pt x="187071" y="90119"/>
                    <a:pt x="180492" y="85115"/>
                  </a:cubicBezTo>
                  <a:cubicBezTo>
                    <a:pt x="173927" y="80112"/>
                    <a:pt x="166040" y="77597"/>
                    <a:pt x="156858" y="77584"/>
                  </a:cubicBezTo>
                  <a:cubicBezTo>
                    <a:pt x="147675" y="77572"/>
                    <a:pt x="133528" y="80810"/>
                    <a:pt x="114440" y="87300"/>
                  </a:cubicBezTo>
                  <a:lnTo>
                    <a:pt x="17856" y="120091"/>
                  </a:lnTo>
                  <a:lnTo>
                    <a:pt x="0" y="67501"/>
                  </a:lnTo>
                  <a:lnTo>
                    <a:pt x="1987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Shape 68"/>
            <p:cNvSpPr/>
            <p:nvPr/>
          </p:nvSpPr>
          <p:spPr>
            <a:xfrm>
              <a:off x="4053626" y="1755139"/>
              <a:ext cx="245326" cy="332880"/>
            </a:xfrm>
            <a:custGeom>
              <a:avLst/>
              <a:gdLst/>
              <a:ahLst/>
              <a:cxnLst/>
              <a:rect l="0" t="0" r="0" b="0"/>
              <a:pathLst>
                <a:path w="245326" h="332880">
                  <a:moveTo>
                    <a:pt x="208216" y="0"/>
                  </a:moveTo>
                  <a:lnTo>
                    <a:pt x="214706" y="50787"/>
                  </a:lnTo>
                  <a:lnTo>
                    <a:pt x="186284" y="54420"/>
                  </a:lnTo>
                  <a:cubicBezTo>
                    <a:pt x="210693" y="69761"/>
                    <a:pt x="224510" y="89979"/>
                    <a:pt x="227711" y="115075"/>
                  </a:cubicBezTo>
                  <a:cubicBezTo>
                    <a:pt x="229426" y="128410"/>
                    <a:pt x="228155" y="140322"/>
                    <a:pt x="223926" y="150838"/>
                  </a:cubicBezTo>
                  <a:cubicBezTo>
                    <a:pt x="219685" y="161341"/>
                    <a:pt x="212420" y="170434"/>
                    <a:pt x="202108" y="178130"/>
                  </a:cubicBezTo>
                  <a:cubicBezTo>
                    <a:pt x="214388" y="185865"/>
                    <a:pt x="223952" y="194666"/>
                    <a:pt x="230797" y="204559"/>
                  </a:cubicBezTo>
                  <a:cubicBezTo>
                    <a:pt x="237642" y="214440"/>
                    <a:pt x="241833" y="225387"/>
                    <a:pt x="243370" y="237414"/>
                  </a:cubicBezTo>
                  <a:cubicBezTo>
                    <a:pt x="245326" y="252717"/>
                    <a:pt x="243878" y="266052"/>
                    <a:pt x="239027" y="277432"/>
                  </a:cubicBezTo>
                  <a:cubicBezTo>
                    <a:pt x="234175" y="288811"/>
                    <a:pt x="226060" y="297878"/>
                    <a:pt x="214706" y="304648"/>
                  </a:cubicBezTo>
                  <a:cubicBezTo>
                    <a:pt x="206299" y="309575"/>
                    <a:pt x="192163" y="313322"/>
                    <a:pt x="172301" y="315862"/>
                  </a:cubicBezTo>
                  <a:lnTo>
                    <a:pt x="39179" y="332880"/>
                  </a:lnTo>
                  <a:lnTo>
                    <a:pt x="32118" y="277787"/>
                  </a:lnTo>
                  <a:lnTo>
                    <a:pt x="151130" y="262560"/>
                  </a:lnTo>
                  <a:cubicBezTo>
                    <a:pt x="171793" y="259931"/>
                    <a:pt x="184874" y="256324"/>
                    <a:pt x="190411" y="251765"/>
                  </a:cubicBezTo>
                  <a:cubicBezTo>
                    <a:pt x="197586" y="245669"/>
                    <a:pt x="200520" y="237325"/>
                    <a:pt x="199161" y="226733"/>
                  </a:cubicBezTo>
                  <a:cubicBezTo>
                    <a:pt x="198171" y="219024"/>
                    <a:pt x="194894" y="212065"/>
                    <a:pt x="189319" y="205867"/>
                  </a:cubicBezTo>
                  <a:cubicBezTo>
                    <a:pt x="183743" y="199682"/>
                    <a:pt x="176213" y="195656"/>
                    <a:pt x="166751" y="193815"/>
                  </a:cubicBezTo>
                  <a:cubicBezTo>
                    <a:pt x="157277" y="191973"/>
                    <a:pt x="142748" y="192303"/>
                    <a:pt x="123139" y="194805"/>
                  </a:cubicBezTo>
                  <a:lnTo>
                    <a:pt x="23152" y="207607"/>
                  </a:lnTo>
                  <a:lnTo>
                    <a:pt x="16103" y="152514"/>
                  </a:lnTo>
                  <a:lnTo>
                    <a:pt x="130213" y="137909"/>
                  </a:lnTo>
                  <a:cubicBezTo>
                    <a:pt x="150470" y="135318"/>
                    <a:pt x="163411" y="132664"/>
                    <a:pt x="169037" y="129959"/>
                  </a:cubicBezTo>
                  <a:cubicBezTo>
                    <a:pt x="174676" y="127241"/>
                    <a:pt x="178664" y="123647"/>
                    <a:pt x="181013" y="119164"/>
                  </a:cubicBezTo>
                  <a:cubicBezTo>
                    <a:pt x="183362" y="114668"/>
                    <a:pt x="184086" y="108903"/>
                    <a:pt x="183185" y="101841"/>
                  </a:cubicBezTo>
                  <a:cubicBezTo>
                    <a:pt x="182092" y="93345"/>
                    <a:pt x="178829" y="85992"/>
                    <a:pt x="173393" y="79782"/>
                  </a:cubicBezTo>
                  <a:cubicBezTo>
                    <a:pt x="167945" y="73571"/>
                    <a:pt x="160718" y="69545"/>
                    <a:pt x="151714" y="67704"/>
                  </a:cubicBezTo>
                  <a:cubicBezTo>
                    <a:pt x="142710" y="65875"/>
                    <a:pt x="128219" y="66230"/>
                    <a:pt x="108217" y="68796"/>
                  </a:cubicBezTo>
                  <a:lnTo>
                    <a:pt x="7048" y="81724"/>
                  </a:lnTo>
                  <a:lnTo>
                    <a:pt x="0" y="26632"/>
                  </a:lnTo>
                  <a:lnTo>
                    <a:pt x="2082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Shape 69"/>
            <p:cNvSpPr/>
            <p:nvPr/>
          </p:nvSpPr>
          <p:spPr>
            <a:xfrm>
              <a:off x="4326593" y="2170313"/>
              <a:ext cx="52286" cy="56362"/>
            </a:xfrm>
            <a:custGeom>
              <a:avLst/>
              <a:gdLst/>
              <a:ahLst/>
              <a:cxnLst/>
              <a:rect l="0" t="0" r="0" b="0"/>
              <a:pathLst>
                <a:path w="52286" h="56362">
                  <a:moveTo>
                    <a:pt x="902" y="0"/>
                  </a:moveTo>
                  <a:lnTo>
                    <a:pt x="52286" y="838"/>
                  </a:lnTo>
                  <a:lnTo>
                    <a:pt x="51384" y="56362"/>
                  </a:lnTo>
                  <a:lnTo>
                    <a:pt x="0" y="55537"/>
                  </a:lnTo>
                  <a:lnTo>
                    <a:pt x="9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Shape 70"/>
            <p:cNvSpPr/>
            <p:nvPr/>
          </p:nvSpPr>
          <p:spPr>
            <a:xfrm>
              <a:off x="4088252" y="2166453"/>
              <a:ext cx="210795" cy="58941"/>
            </a:xfrm>
            <a:custGeom>
              <a:avLst/>
              <a:gdLst/>
              <a:ahLst/>
              <a:cxnLst/>
              <a:rect l="0" t="0" r="0" b="0"/>
              <a:pathLst>
                <a:path w="210795" h="58941">
                  <a:moveTo>
                    <a:pt x="889" y="0"/>
                  </a:moveTo>
                  <a:lnTo>
                    <a:pt x="210795" y="3403"/>
                  </a:lnTo>
                  <a:lnTo>
                    <a:pt x="209880" y="58941"/>
                  </a:lnTo>
                  <a:lnTo>
                    <a:pt x="0" y="55537"/>
                  </a:lnTo>
                  <a:lnTo>
                    <a:pt x="8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Shape 71"/>
            <p:cNvSpPr/>
            <p:nvPr/>
          </p:nvSpPr>
          <p:spPr>
            <a:xfrm>
              <a:off x="4069602" y="2291983"/>
              <a:ext cx="225285" cy="198603"/>
            </a:xfrm>
            <a:custGeom>
              <a:avLst/>
              <a:gdLst/>
              <a:ahLst/>
              <a:cxnLst/>
              <a:rect l="0" t="0" r="0" b="0"/>
              <a:pathLst>
                <a:path w="225285" h="198603">
                  <a:moveTo>
                    <a:pt x="78575" y="0"/>
                  </a:moveTo>
                  <a:lnTo>
                    <a:pt x="80988" y="56337"/>
                  </a:lnTo>
                  <a:cubicBezTo>
                    <a:pt x="69990" y="57518"/>
                    <a:pt x="61316" y="61417"/>
                    <a:pt x="54953" y="68009"/>
                  </a:cubicBezTo>
                  <a:cubicBezTo>
                    <a:pt x="48603" y="74613"/>
                    <a:pt x="44729" y="84391"/>
                    <a:pt x="43307" y="97358"/>
                  </a:cubicBezTo>
                  <a:cubicBezTo>
                    <a:pt x="41745" y="111633"/>
                    <a:pt x="43193" y="122669"/>
                    <a:pt x="47651" y="130442"/>
                  </a:cubicBezTo>
                  <a:cubicBezTo>
                    <a:pt x="50788" y="135687"/>
                    <a:pt x="55436" y="138646"/>
                    <a:pt x="61595" y="139319"/>
                  </a:cubicBezTo>
                  <a:cubicBezTo>
                    <a:pt x="65786" y="139776"/>
                    <a:pt x="69406" y="138849"/>
                    <a:pt x="72441" y="136525"/>
                  </a:cubicBezTo>
                  <a:cubicBezTo>
                    <a:pt x="75362" y="134061"/>
                    <a:pt x="78461" y="128169"/>
                    <a:pt x="81724" y="118847"/>
                  </a:cubicBezTo>
                  <a:cubicBezTo>
                    <a:pt x="96406" y="75374"/>
                    <a:pt x="108445" y="48133"/>
                    <a:pt x="117882" y="37097"/>
                  </a:cubicBezTo>
                  <a:cubicBezTo>
                    <a:pt x="130950" y="21806"/>
                    <a:pt x="147498" y="15265"/>
                    <a:pt x="167539" y="17450"/>
                  </a:cubicBezTo>
                  <a:cubicBezTo>
                    <a:pt x="185623" y="19431"/>
                    <a:pt x="200038" y="28232"/>
                    <a:pt x="210795" y="43840"/>
                  </a:cubicBezTo>
                  <a:cubicBezTo>
                    <a:pt x="221552" y="59461"/>
                    <a:pt x="225285" y="82271"/>
                    <a:pt x="222022" y="112268"/>
                  </a:cubicBezTo>
                  <a:cubicBezTo>
                    <a:pt x="218897" y="140830"/>
                    <a:pt x="211951" y="161544"/>
                    <a:pt x="201130" y="174409"/>
                  </a:cubicBezTo>
                  <a:cubicBezTo>
                    <a:pt x="190310" y="187287"/>
                    <a:pt x="175514" y="195351"/>
                    <a:pt x="156744" y="198603"/>
                  </a:cubicBezTo>
                  <a:lnTo>
                    <a:pt x="152781" y="145491"/>
                  </a:lnTo>
                  <a:cubicBezTo>
                    <a:pt x="161151" y="144145"/>
                    <a:pt x="167843" y="140589"/>
                    <a:pt x="172834" y="134849"/>
                  </a:cubicBezTo>
                  <a:cubicBezTo>
                    <a:pt x="177838" y="129096"/>
                    <a:pt x="180963" y="120459"/>
                    <a:pt x="182220" y="108928"/>
                  </a:cubicBezTo>
                  <a:cubicBezTo>
                    <a:pt x="183807" y="94386"/>
                    <a:pt x="182906" y="83744"/>
                    <a:pt x="179540" y="77013"/>
                  </a:cubicBezTo>
                  <a:cubicBezTo>
                    <a:pt x="177114" y="72517"/>
                    <a:pt x="173609" y="70015"/>
                    <a:pt x="169025" y="69507"/>
                  </a:cubicBezTo>
                  <a:cubicBezTo>
                    <a:pt x="165088" y="69088"/>
                    <a:pt x="161557" y="70548"/>
                    <a:pt x="158395" y="73927"/>
                  </a:cubicBezTo>
                  <a:cubicBezTo>
                    <a:pt x="154191" y="78499"/>
                    <a:pt x="147142" y="95123"/>
                    <a:pt x="137249" y="123799"/>
                  </a:cubicBezTo>
                  <a:cubicBezTo>
                    <a:pt x="127369" y="152489"/>
                    <a:pt x="116942" y="172136"/>
                    <a:pt x="105982" y="182740"/>
                  </a:cubicBezTo>
                  <a:cubicBezTo>
                    <a:pt x="94895" y="193180"/>
                    <a:pt x="80582" y="197460"/>
                    <a:pt x="63017" y="195542"/>
                  </a:cubicBezTo>
                  <a:cubicBezTo>
                    <a:pt x="43892" y="193459"/>
                    <a:pt x="28334" y="183680"/>
                    <a:pt x="16320" y="166192"/>
                  </a:cubicBezTo>
                  <a:cubicBezTo>
                    <a:pt x="4306" y="148704"/>
                    <a:pt x="0" y="124320"/>
                    <a:pt x="3416" y="93015"/>
                  </a:cubicBezTo>
                  <a:cubicBezTo>
                    <a:pt x="6515" y="64579"/>
                    <a:pt x="14732" y="42710"/>
                    <a:pt x="28067" y="27406"/>
                  </a:cubicBezTo>
                  <a:cubicBezTo>
                    <a:pt x="41402" y="12090"/>
                    <a:pt x="58230" y="2959"/>
                    <a:pt x="7857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Shape 72"/>
            <p:cNvSpPr/>
            <p:nvPr/>
          </p:nvSpPr>
          <p:spPr>
            <a:xfrm>
              <a:off x="4273789" y="2602813"/>
              <a:ext cx="61874" cy="65075"/>
            </a:xfrm>
            <a:custGeom>
              <a:avLst/>
              <a:gdLst/>
              <a:ahLst/>
              <a:cxnLst/>
              <a:rect l="0" t="0" r="0" b="0"/>
              <a:pathLst>
                <a:path w="61874" h="65075">
                  <a:moveTo>
                    <a:pt x="11633" y="0"/>
                  </a:moveTo>
                  <a:lnTo>
                    <a:pt x="61874" y="10757"/>
                  </a:lnTo>
                  <a:lnTo>
                    <a:pt x="50254" y="65075"/>
                  </a:lnTo>
                  <a:lnTo>
                    <a:pt x="0" y="54305"/>
                  </a:lnTo>
                  <a:lnTo>
                    <a:pt x="116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Shape 73"/>
            <p:cNvSpPr/>
            <p:nvPr/>
          </p:nvSpPr>
          <p:spPr>
            <a:xfrm>
              <a:off x="4040693" y="2552928"/>
              <a:ext cx="216891" cy="98247"/>
            </a:xfrm>
            <a:custGeom>
              <a:avLst/>
              <a:gdLst/>
              <a:ahLst/>
              <a:cxnLst/>
              <a:rect l="0" t="0" r="0" b="0"/>
              <a:pathLst>
                <a:path w="216891" h="98247">
                  <a:moveTo>
                    <a:pt x="11633" y="0"/>
                  </a:moveTo>
                  <a:lnTo>
                    <a:pt x="216891" y="43929"/>
                  </a:lnTo>
                  <a:lnTo>
                    <a:pt x="205270" y="98247"/>
                  </a:lnTo>
                  <a:lnTo>
                    <a:pt x="0" y="54305"/>
                  </a:lnTo>
                  <a:lnTo>
                    <a:pt x="116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Shape 74"/>
            <p:cNvSpPr/>
            <p:nvPr/>
          </p:nvSpPr>
          <p:spPr>
            <a:xfrm>
              <a:off x="3978354" y="2701903"/>
              <a:ext cx="113991" cy="216953"/>
            </a:xfrm>
            <a:custGeom>
              <a:avLst/>
              <a:gdLst/>
              <a:ahLst/>
              <a:cxnLst/>
              <a:rect l="0" t="0" r="0" b="0"/>
              <a:pathLst>
                <a:path w="113991" h="216953">
                  <a:moveTo>
                    <a:pt x="113991" y="0"/>
                  </a:moveTo>
                  <a:lnTo>
                    <a:pt x="113991" y="57225"/>
                  </a:lnTo>
                  <a:lnTo>
                    <a:pt x="102778" y="55121"/>
                  </a:lnTo>
                  <a:cubicBezTo>
                    <a:pt x="94434" y="54963"/>
                    <a:pt x="86862" y="56360"/>
                    <a:pt x="80061" y="59313"/>
                  </a:cubicBezTo>
                  <a:cubicBezTo>
                    <a:pt x="66434" y="65219"/>
                    <a:pt x="57353" y="75049"/>
                    <a:pt x="52806" y="88815"/>
                  </a:cubicBezTo>
                  <a:cubicBezTo>
                    <a:pt x="48260" y="102582"/>
                    <a:pt x="49695" y="115853"/>
                    <a:pt x="57125" y="128655"/>
                  </a:cubicBezTo>
                  <a:cubicBezTo>
                    <a:pt x="64554" y="141457"/>
                    <a:pt x="78270" y="151159"/>
                    <a:pt x="98285" y="157776"/>
                  </a:cubicBezTo>
                  <a:lnTo>
                    <a:pt x="113991" y="160717"/>
                  </a:lnTo>
                  <a:lnTo>
                    <a:pt x="113991" y="216953"/>
                  </a:lnTo>
                  <a:lnTo>
                    <a:pt x="80544" y="212081"/>
                  </a:lnTo>
                  <a:cubicBezTo>
                    <a:pt x="50393" y="202099"/>
                    <a:pt x="28613" y="184103"/>
                    <a:pt x="15227" y="158106"/>
                  </a:cubicBezTo>
                  <a:cubicBezTo>
                    <a:pt x="1829" y="132084"/>
                    <a:pt x="0" y="104322"/>
                    <a:pt x="9766" y="74794"/>
                  </a:cubicBezTo>
                  <a:cubicBezTo>
                    <a:pt x="15811" y="56532"/>
                    <a:pt x="25705" y="40466"/>
                    <a:pt x="39434" y="26623"/>
                  </a:cubicBezTo>
                  <a:cubicBezTo>
                    <a:pt x="53175" y="12780"/>
                    <a:pt x="69456" y="4182"/>
                    <a:pt x="88265" y="817"/>
                  </a:cubicBezTo>
                  <a:lnTo>
                    <a:pt x="1139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Shape 75"/>
            <p:cNvSpPr/>
            <p:nvPr/>
          </p:nvSpPr>
          <p:spPr>
            <a:xfrm>
              <a:off x="4092345" y="2701776"/>
              <a:ext cx="112196" cy="218526"/>
            </a:xfrm>
            <a:custGeom>
              <a:avLst/>
              <a:gdLst/>
              <a:ahLst/>
              <a:cxnLst/>
              <a:rect l="0" t="0" r="0" b="0"/>
              <a:pathLst>
                <a:path w="112196" h="218526">
                  <a:moveTo>
                    <a:pt x="4009" y="0"/>
                  </a:moveTo>
                  <a:cubicBezTo>
                    <a:pt x="14434" y="1052"/>
                    <a:pt x="25372" y="3471"/>
                    <a:pt x="36821" y="7256"/>
                  </a:cubicBezTo>
                  <a:cubicBezTo>
                    <a:pt x="54335" y="13048"/>
                    <a:pt x="69854" y="22979"/>
                    <a:pt x="83392" y="37025"/>
                  </a:cubicBezTo>
                  <a:cubicBezTo>
                    <a:pt x="96931" y="51084"/>
                    <a:pt x="105401" y="67442"/>
                    <a:pt x="108792" y="86123"/>
                  </a:cubicBezTo>
                  <a:cubicBezTo>
                    <a:pt x="112196" y="104805"/>
                    <a:pt x="110659" y="123906"/>
                    <a:pt x="104208" y="143426"/>
                  </a:cubicBezTo>
                  <a:cubicBezTo>
                    <a:pt x="94251" y="173575"/>
                    <a:pt x="76280" y="195051"/>
                    <a:pt x="50334" y="207840"/>
                  </a:cubicBezTo>
                  <a:cubicBezTo>
                    <a:pt x="37355" y="214235"/>
                    <a:pt x="23886" y="217797"/>
                    <a:pt x="9924" y="218526"/>
                  </a:cubicBezTo>
                  <a:lnTo>
                    <a:pt x="0" y="217080"/>
                  </a:lnTo>
                  <a:lnTo>
                    <a:pt x="0" y="160845"/>
                  </a:lnTo>
                  <a:lnTo>
                    <a:pt x="11353" y="162971"/>
                  </a:lnTo>
                  <a:cubicBezTo>
                    <a:pt x="19632" y="163123"/>
                    <a:pt x="27170" y="161739"/>
                    <a:pt x="33964" y="158818"/>
                  </a:cubicBezTo>
                  <a:cubicBezTo>
                    <a:pt x="47553" y="152964"/>
                    <a:pt x="56621" y="143159"/>
                    <a:pt x="61180" y="129405"/>
                  </a:cubicBezTo>
                  <a:cubicBezTo>
                    <a:pt x="65727" y="115638"/>
                    <a:pt x="64304" y="102329"/>
                    <a:pt x="56888" y="89476"/>
                  </a:cubicBezTo>
                  <a:cubicBezTo>
                    <a:pt x="49483" y="76624"/>
                    <a:pt x="35894" y="66908"/>
                    <a:pt x="16133" y="60380"/>
                  </a:cubicBezTo>
                  <a:lnTo>
                    <a:pt x="0" y="57353"/>
                  </a:lnTo>
                  <a:lnTo>
                    <a:pt x="0" y="128"/>
                  </a:lnTo>
                  <a:lnTo>
                    <a:pt x="40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Shape 76"/>
            <p:cNvSpPr/>
            <p:nvPr/>
          </p:nvSpPr>
          <p:spPr>
            <a:xfrm>
              <a:off x="3847339" y="2941404"/>
              <a:ext cx="273190" cy="245605"/>
            </a:xfrm>
            <a:custGeom>
              <a:avLst/>
              <a:gdLst/>
              <a:ahLst/>
              <a:cxnLst/>
              <a:rect l="0" t="0" r="0" b="0"/>
              <a:pathLst>
                <a:path w="273190" h="245605">
                  <a:moveTo>
                    <a:pt x="85293" y="0"/>
                  </a:moveTo>
                  <a:lnTo>
                    <a:pt x="273190" y="93573"/>
                  </a:lnTo>
                  <a:lnTo>
                    <a:pt x="250203" y="139751"/>
                  </a:lnTo>
                  <a:lnTo>
                    <a:pt x="222593" y="126009"/>
                  </a:lnTo>
                  <a:cubicBezTo>
                    <a:pt x="235661" y="152984"/>
                    <a:pt x="235991" y="178917"/>
                    <a:pt x="223609" y="203797"/>
                  </a:cubicBezTo>
                  <a:cubicBezTo>
                    <a:pt x="218135" y="214769"/>
                    <a:pt x="211175" y="223812"/>
                    <a:pt x="202705" y="230924"/>
                  </a:cubicBezTo>
                  <a:cubicBezTo>
                    <a:pt x="194221" y="238036"/>
                    <a:pt x="185763" y="242405"/>
                    <a:pt x="177305" y="244005"/>
                  </a:cubicBezTo>
                  <a:cubicBezTo>
                    <a:pt x="168847" y="245605"/>
                    <a:pt x="160274" y="245389"/>
                    <a:pt x="151574" y="243344"/>
                  </a:cubicBezTo>
                  <a:cubicBezTo>
                    <a:pt x="142888" y="241287"/>
                    <a:pt x="131280" y="236652"/>
                    <a:pt x="116777" y="229426"/>
                  </a:cubicBezTo>
                  <a:lnTo>
                    <a:pt x="0" y="171272"/>
                  </a:lnTo>
                  <a:lnTo>
                    <a:pt x="24752" y="121551"/>
                  </a:lnTo>
                  <a:lnTo>
                    <a:pt x="120650" y="169304"/>
                  </a:lnTo>
                  <a:cubicBezTo>
                    <a:pt x="140945" y="179413"/>
                    <a:pt x="154584" y="184886"/>
                    <a:pt x="161608" y="185725"/>
                  </a:cubicBezTo>
                  <a:cubicBezTo>
                    <a:pt x="168618" y="186575"/>
                    <a:pt x="174968" y="185420"/>
                    <a:pt x="180645" y="182296"/>
                  </a:cubicBezTo>
                  <a:cubicBezTo>
                    <a:pt x="186334" y="179159"/>
                    <a:pt x="190855" y="174231"/>
                    <a:pt x="194196" y="167513"/>
                  </a:cubicBezTo>
                  <a:cubicBezTo>
                    <a:pt x="198488" y="158902"/>
                    <a:pt x="199974" y="150000"/>
                    <a:pt x="198666" y="140817"/>
                  </a:cubicBezTo>
                  <a:cubicBezTo>
                    <a:pt x="197358" y="131623"/>
                    <a:pt x="193434" y="123812"/>
                    <a:pt x="186918" y="117399"/>
                  </a:cubicBezTo>
                  <a:cubicBezTo>
                    <a:pt x="180391" y="110985"/>
                    <a:pt x="166624" y="102552"/>
                    <a:pt x="145631" y="92100"/>
                  </a:cubicBezTo>
                  <a:lnTo>
                    <a:pt x="60528" y="49720"/>
                  </a:lnTo>
                  <a:lnTo>
                    <a:pt x="852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Shape 294"/>
            <p:cNvSpPr/>
            <p:nvPr/>
          </p:nvSpPr>
          <p:spPr>
            <a:xfrm>
              <a:off x="2142323" y="1621104"/>
              <a:ext cx="47231" cy="229388"/>
            </a:xfrm>
            <a:custGeom>
              <a:avLst/>
              <a:gdLst/>
              <a:ahLst/>
              <a:cxnLst/>
              <a:rect l="0" t="0" r="0" b="0"/>
              <a:pathLst>
                <a:path w="47231" h="229388">
                  <a:moveTo>
                    <a:pt x="0" y="0"/>
                  </a:moveTo>
                  <a:lnTo>
                    <a:pt x="47231" y="0"/>
                  </a:lnTo>
                  <a:lnTo>
                    <a:pt x="47231" y="229388"/>
                  </a:lnTo>
                  <a:lnTo>
                    <a:pt x="0" y="22938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E28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Shape 295"/>
            <p:cNvSpPr/>
            <p:nvPr/>
          </p:nvSpPr>
          <p:spPr>
            <a:xfrm>
              <a:off x="2143808" y="2074825"/>
              <a:ext cx="44272" cy="254686"/>
            </a:xfrm>
            <a:custGeom>
              <a:avLst/>
              <a:gdLst/>
              <a:ahLst/>
              <a:cxnLst/>
              <a:rect l="0" t="0" r="0" b="0"/>
              <a:pathLst>
                <a:path w="44272" h="254686">
                  <a:moveTo>
                    <a:pt x="0" y="0"/>
                  </a:moveTo>
                  <a:lnTo>
                    <a:pt x="44272" y="0"/>
                  </a:lnTo>
                  <a:lnTo>
                    <a:pt x="44272" y="254686"/>
                  </a:lnTo>
                  <a:lnTo>
                    <a:pt x="0" y="25468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E28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Shape 79"/>
            <p:cNvSpPr/>
            <p:nvPr/>
          </p:nvSpPr>
          <p:spPr>
            <a:xfrm>
              <a:off x="2063246" y="2917494"/>
              <a:ext cx="145085" cy="140335"/>
            </a:xfrm>
            <a:custGeom>
              <a:avLst/>
              <a:gdLst/>
              <a:ahLst/>
              <a:cxnLst/>
              <a:rect l="0" t="0" r="0" b="0"/>
              <a:pathLst>
                <a:path w="145085" h="140335">
                  <a:moveTo>
                    <a:pt x="0" y="0"/>
                  </a:moveTo>
                  <a:lnTo>
                    <a:pt x="145085" y="0"/>
                  </a:lnTo>
                  <a:lnTo>
                    <a:pt x="145085" y="34137"/>
                  </a:lnTo>
                  <a:lnTo>
                    <a:pt x="93650" y="34137"/>
                  </a:lnTo>
                  <a:lnTo>
                    <a:pt x="93650" y="140335"/>
                  </a:lnTo>
                  <a:lnTo>
                    <a:pt x="51422" y="140335"/>
                  </a:lnTo>
                  <a:lnTo>
                    <a:pt x="51422" y="34137"/>
                  </a:lnTo>
                  <a:lnTo>
                    <a:pt x="0" y="341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0" name="Shape 80"/>
            <p:cNvSpPr/>
            <p:nvPr/>
          </p:nvSpPr>
          <p:spPr>
            <a:xfrm>
              <a:off x="2210855" y="2996754"/>
              <a:ext cx="48095" cy="62897"/>
            </a:xfrm>
            <a:custGeom>
              <a:avLst/>
              <a:gdLst/>
              <a:ahLst/>
              <a:cxnLst/>
              <a:rect l="0" t="0" r="0" b="0"/>
              <a:pathLst>
                <a:path w="48095" h="62897">
                  <a:moveTo>
                    <a:pt x="48095" y="0"/>
                  </a:moveTo>
                  <a:lnTo>
                    <a:pt x="48095" y="18000"/>
                  </a:lnTo>
                  <a:lnTo>
                    <a:pt x="41618" y="21241"/>
                  </a:lnTo>
                  <a:cubicBezTo>
                    <a:pt x="37630" y="24047"/>
                    <a:pt x="35636" y="27844"/>
                    <a:pt x="35636" y="32633"/>
                  </a:cubicBezTo>
                  <a:cubicBezTo>
                    <a:pt x="35636" y="36074"/>
                    <a:pt x="36640" y="38703"/>
                    <a:pt x="38621" y="40532"/>
                  </a:cubicBezTo>
                  <a:cubicBezTo>
                    <a:pt x="40627" y="42348"/>
                    <a:pt x="42926" y="43262"/>
                    <a:pt x="45555" y="43262"/>
                  </a:cubicBezTo>
                  <a:lnTo>
                    <a:pt x="48095" y="42556"/>
                  </a:lnTo>
                  <a:lnTo>
                    <a:pt x="48095" y="60043"/>
                  </a:lnTo>
                  <a:lnTo>
                    <a:pt x="30671" y="62897"/>
                  </a:lnTo>
                  <a:cubicBezTo>
                    <a:pt x="23190" y="62897"/>
                    <a:pt x="17132" y="61601"/>
                    <a:pt x="12510" y="59010"/>
                  </a:cubicBezTo>
                  <a:cubicBezTo>
                    <a:pt x="7887" y="56407"/>
                    <a:pt x="4648" y="53130"/>
                    <a:pt x="2781" y="49180"/>
                  </a:cubicBezTo>
                  <a:cubicBezTo>
                    <a:pt x="940" y="45231"/>
                    <a:pt x="0" y="41180"/>
                    <a:pt x="0" y="36976"/>
                  </a:cubicBezTo>
                  <a:cubicBezTo>
                    <a:pt x="0" y="30638"/>
                    <a:pt x="1600" y="25381"/>
                    <a:pt x="4813" y="21241"/>
                  </a:cubicBezTo>
                  <a:cubicBezTo>
                    <a:pt x="8014" y="17088"/>
                    <a:pt x="12319" y="13684"/>
                    <a:pt x="17717" y="11055"/>
                  </a:cubicBezTo>
                  <a:cubicBezTo>
                    <a:pt x="23127" y="8426"/>
                    <a:pt x="30277" y="5709"/>
                    <a:pt x="39179" y="2864"/>
                  </a:cubicBezTo>
                  <a:lnTo>
                    <a:pt x="480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1" name="Shape 81"/>
            <p:cNvSpPr/>
            <p:nvPr/>
          </p:nvSpPr>
          <p:spPr>
            <a:xfrm>
              <a:off x="2214297" y="2953288"/>
              <a:ext cx="44653" cy="41669"/>
            </a:xfrm>
            <a:custGeom>
              <a:avLst/>
              <a:gdLst/>
              <a:ahLst/>
              <a:cxnLst/>
              <a:rect l="0" t="0" r="0" b="0"/>
              <a:pathLst>
                <a:path w="44653" h="41669">
                  <a:moveTo>
                    <a:pt x="44653" y="0"/>
                  </a:moveTo>
                  <a:lnTo>
                    <a:pt x="44653" y="24045"/>
                  </a:lnTo>
                  <a:lnTo>
                    <a:pt x="40907" y="22835"/>
                  </a:lnTo>
                  <a:cubicBezTo>
                    <a:pt x="32944" y="22835"/>
                    <a:pt x="25553" y="24600"/>
                    <a:pt x="18745" y="28105"/>
                  </a:cubicBezTo>
                  <a:cubicBezTo>
                    <a:pt x="11913" y="31623"/>
                    <a:pt x="5664" y="36132"/>
                    <a:pt x="0" y="41669"/>
                  </a:cubicBezTo>
                  <a:lnTo>
                    <a:pt x="0" y="13729"/>
                  </a:lnTo>
                  <a:cubicBezTo>
                    <a:pt x="4521" y="10490"/>
                    <a:pt x="9423" y="7849"/>
                    <a:pt x="14681" y="5791"/>
                  </a:cubicBezTo>
                  <a:cubicBezTo>
                    <a:pt x="19952" y="3721"/>
                    <a:pt x="25451" y="2184"/>
                    <a:pt x="31192" y="1169"/>
                  </a:cubicBezTo>
                  <a:lnTo>
                    <a:pt x="446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2" name="Shape 82"/>
            <p:cNvSpPr/>
            <p:nvPr/>
          </p:nvSpPr>
          <p:spPr>
            <a:xfrm>
              <a:off x="2258951" y="2952945"/>
              <a:ext cx="63170" cy="106706"/>
            </a:xfrm>
            <a:custGeom>
              <a:avLst/>
              <a:gdLst/>
              <a:ahLst/>
              <a:cxnLst/>
              <a:rect l="0" t="0" r="0" b="0"/>
              <a:pathLst>
                <a:path w="63170" h="106706">
                  <a:moveTo>
                    <a:pt x="3949" y="0"/>
                  </a:moveTo>
                  <a:cubicBezTo>
                    <a:pt x="18872" y="0"/>
                    <a:pt x="30086" y="2883"/>
                    <a:pt x="37605" y="8661"/>
                  </a:cubicBezTo>
                  <a:cubicBezTo>
                    <a:pt x="45136" y="14427"/>
                    <a:pt x="48895" y="22377"/>
                    <a:pt x="48895" y="32499"/>
                  </a:cubicBezTo>
                  <a:lnTo>
                    <a:pt x="48895" y="72289"/>
                  </a:lnTo>
                  <a:cubicBezTo>
                    <a:pt x="48895" y="76060"/>
                    <a:pt x="49250" y="78880"/>
                    <a:pt x="49962" y="80747"/>
                  </a:cubicBezTo>
                  <a:cubicBezTo>
                    <a:pt x="50673" y="82601"/>
                    <a:pt x="51968" y="83528"/>
                    <a:pt x="53861" y="83528"/>
                  </a:cubicBezTo>
                  <a:cubicBezTo>
                    <a:pt x="56147" y="83528"/>
                    <a:pt x="59271" y="82550"/>
                    <a:pt x="63170" y="80594"/>
                  </a:cubicBezTo>
                  <a:lnTo>
                    <a:pt x="63170" y="99733"/>
                  </a:lnTo>
                  <a:cubicBezTo>
                    <a:pt x="57836" y="101816"/>
                    <a:pt x="52921" y="103518"/>
                    <a:pt x="48399" y="104788"/>
                  </a:cubicBezTo>
                  <a:cubicBezTo>
                    <a:pt x="43878" y="106070"/>
                    <a:pt x="38443" y="106706"/>
                    <a:pt x="32093" y="106706"/>
                  </a:cubicBezTo>
                  <a:cubicBezTo>
                    <a:pt x="26086" y="106706"/>
                    <a:pt x="21895" y="105651"/>
                    <a:pt x="19545" y="103531"/>
                  </a:cubicBezTo>
                  <a:cubicBezTo>
                    <a:pt x="17170" y="101397"/>
                    <a:pt x="15481" y="98806"/>
                    <a:pt x="14478" y="95771"/>
                  </a:cubicBezTo>
                  <a:cubicBezTo>
                    <a:pt x="10566" y="98946"/>
                    <a:pt x="6210" y="101562"/>
                    <a:pt x="1422" y="103619"/>
                  </a:cubicBezTo>
                  <a:lnTo>
                    <a:pt x="0" y="103852"/>
                  </a:lnTo>
                  <a:lnTo>
                    <a:pt x="0" y="86365"/>
                  </a:lnTo>
                  <a:lnTo>
                    <a:pt x="4902" y="85001"/>
                  </a:lnTo>
                  <a:cubicBezTo>
                    <a:pt x="7379" y="83604"/>
                    <a:pt x="9893" y="81940"/>
                    <a:pt x="12459" y="79985"/>
                  </a:cubicBezTo>
                  <a:lnTo>
                    <a:pt x="12459" y="55575"/>
                  </a:lnTo>
                  <a:lnTo>
                    <a:pt x="0" y="61809"/>
                  </a:lnTo>
                  <a:lnTo>
                    <a:pt x="0" y="43809"/>
                  </a:lnTo>
                  <a:lnTo>
                    <a:pt x="2591" y="42977"/>
                  </a:lnTo>
                  <a:cubicBezTo>
                    <a:pt x="5181" y="42139"/>
                    <a:pt x="7124" y="41478"/>
                    <a:pt x="8407" y="41008"/>
                  </a:cubicBezTo>
                  <a:cubicBezTo>
                    <a:pt x="9677" y="40539"/>
                    <a:pt x="11036" y="39929"/>
                    <a:pt x="12459" y="39179"/>
                  </a:cubicBezTo>
                  <a:cubicBezTo>
                    <a:pt x="12459" y="34189"/>
                    <a:pt x="11443" y="30277"/>
                    <a:pt x="9423" y="27432"/>
                  </a:cubicBezTo>
                  <a:lnTo>
                    <a:pt x="0" y="24388"/>
                  </a:lnTo>
                  <a:lnTo>
                    <a:pt x="0" y="343"/>
                  </a:lnTo>
                  <a:lnTo>
                    <a:pt x="39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Shape 83"/>
            <p:cNvSpPr/>
            <p:nvPr/>
          </p:nvSpPr>
          <p:spPr>
            <a:xfrm>
              <a:off x="2336509" y="2952943"/>
              <a:ext cx="110058" cy="104889"/>
            </a:xfrm>
            <a:custGeom>
              <a:avLst/>
              <a:gdLst/>
              <a:ahLst/>
              <a:cxnLst/>
              <a:rect l="0" t="0" r="0" b="0"/>
              <a:pathLst>
                <a:path w="110058" h="104889">
                  <a:moveTo>
                    <a:pt x="72999" y="0"/>
                  </a:moveTo>
                  <a:cubicBezTo>
                    <a:pt x="97701" y="0"/>
                    <a:pt x="110058" y="14770"/>
                    <a:pt x="110058" y="44336"/>
                  </a:cubicBezTo>
                  <a:lnTo>
                    <a:pt x="110058" y="104889"/>
                  </a:lnTo>
                  <a:lnTo>
                    <a:pt x="73609" y="104889"/>
                  </a:lnTo>
                  <a:lnTo>
                    <a:pt x="73609" y="49301"/>
                  </a:lnTo>
                  <a:cubicBezTo>
                    <a:pt x="73609" y="43637"/>
                    <a:pt x="72682" y="38684"/>
                    <a:pt x="70815" y="34468"/>
                  </a:cubicBezTo>
                  <a:cubicBezTo>
                    <a:pt x="68961" y="30251"/>
                    <a:pt x="64897" y="28143"/>
                    <a:pt x="58610" y="28143"/>
                  </a:cubicBezTo>
                  <a:cubicBezTo>
                    <a:pt x="55651" y="28143"/>
                    <a:pt x="53035" y="28702"/>
                    <a:pt x="50774" y="29819"/>
                  </a:cubicBezTo>
                  <a:cubicBezTo>
                    <a:pt x="48501" y="30937"/>
                    <a:pt x="46482" y="32360"/>
                    <a:pt x="44704" y="34125"/>
                  </a:cubicBezTo>
                  <a:cubicBezTo>
                    <a:pt x="42913" y="35865"/>
                    <a:pt x="41415" y="37554"/>
                    <a:pt x="40195" y="39179"/>
                  </a:cubicBezTo>
                  <a:cubicBezTo>
                    <a:pt x="38976" y="40805"/>
                    <a:pt x="37731" y="42519"/>
                    <a:pt x="36449" y="44336"/>
                  </a:cubicBezTo>
                  <a:lnTo>
                    <a:pt x="36449" y="104889"/>
                  </a:lnTo>
                  <a:lnTo>
                    <a:pt x="0" y="104889"/>
                  </a:lnTo>
                  <a:lnTo>
                    <a:pt x="0" y="1829"/>
                  </a:lnTo>
                  <a:lnTo>
                    <a:pt x="36449" y="1829"/>
                  </a:lnTo>
                  <a:lnTo>
                    <a:pt x="36449" y="16599"/>
                  </a:lnTo>
                  <a:cubicBezTo>
                    <a:pt x="42176" y="10452"/>
                    <a:pt x="47930" y="6160"/>
                    <a:pt x="53708" y="3696"/>
                  </a:cubicBezTo>
                  <a:cubicBezTo>
                    <a:pt x="59487" y="1232"/>
                    <a:pt x="65900" y="0"/>
                    <a:pt x="7299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4" name="Shape 84"/>
            <p:cNvSpPr/>
            <p:nvPr/>
          </p:nvSpPr>
          <p:spPr>
            <a:xfrm>
              <a:off x="2459730" y="2954766"/>
              <a:ext cx="106706" cy="103073"/>
            </a:xfrm>
            <a:custGeom>
              <a:avLst/>
              <a:gdLst/>
              <a:ahLst/>
              <a:cxnLst/>
              <a:rect l="0" t="0" r="0" b="0"/>
              <a:pathLst>
                <a:path w="106706" h="103073">
                  <a:moveTo>
                    <a:pt x="4140" y="0"/>
                  </a:moveTo>
                  <a:lnTo>
                    <a:pt x="106706" y="0"/>
                  </a:lnTo>
                  <a:lnTo>
                    <a:pt x="106706" y="3340"/>
                  </a:lnTo>
                  <a:lnTo>
                    <a:pt x="57391" y="76136"/>
                  </a:lnTo>
                  <a:lnTo>
                    <a:pt x="105690" y="76136"/>
                  </a:lnTo>
                  <a:lnTo>
                    <a:pt x="105690" y="103073"/>
                  </a:lnTo>
                  <a:lnTo>
                    <a:pt x="0" y="103073"/>
                  </a:lnTo>
                  <a:lnTo>
                    <a:pt x="0" y="99733"/>
                  </a:lnTo>
                  <a:lnTo>
                    <a:pt x="49289" y="26924"/>
                  </a:lnTo>
                  <a:lnTo>
                    <a:pt x="4140" y="26924"/>
                  </a:lnTo>
                  <a:lnTo>
                    <a:pt x="41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5" name="Shape 85"/>
            <p:cNvSpPr/>
            <p:nvPr/>
          </p:nvSpPr>
          <p:spPr>
            <a:xfrm>
              <a:off x="2578485" y="2996754"/>
              <a:ext cx="48095" cy="62897"/>
            </a:xfrm>
            <a:custGeom>
              <a:avLst/>
              <a:gdLst/>
              <a:ahLst/>
              <a:cxnLst/>
              <a:rect l="0" t="0" r="0" b="0"/>
              <a:pathLst>
                <a:path w="48095" h="62897">
                  <a:moveTo>
                    <a:pt x="48095" y="0"/>
                  </a:moveTo>
                  <a:lnTo>
                    <a:pt x="48095" y="18000"/>
                  </a:lnTo>
                  <a:lnTo>
                    <a:pt x="41618" y="21241"/>
                  </a:lnTo>
                  <a:cubicBezTo>
                    <a:pt x="37630" y="24047"/>
                    <a:pt x="35636" y="27844"/>
                    <a:pt x="35636" y="32633"/>
                  </a:cubicBezTo>
                  <a:cubicBezTo>
                    <a:pt x="35636" y="36074"/>
                    <a:pt x="36640" y="38703"/>
                    <a:pt x="38621" y="40532"/>
                  </a:cubicBezTo>
                  <a:cubicBezTo>
                    <a:pt x="40627" y="42348"/>
                    <a:pt x="42926" y="43262"/>
                    <a:pt x="45555" y="43262"/>
                  </a:cubicBezTo>
                  <a:lnTo>
                    <a:pt x="48095" y="42556"/>
                  </a:lnTo>
                  <a:lnTo>
                    <a:pt x="48095" y="60043"/>
                  </a:lnTo>
                  <a:lnTo>
                    <a:pt x="30671" y="62897"/>
                  </a:lnTo>
                  <a:cubicBezTo>
                    <a:pt x="23190" y="62897"/>
                    <a:pt x="17132" y="61601"/>
                    <a:pt x="12510" y="59010"/>
                  </a:cubicBezTo>
                  <a:cubicBezTo>
                    <a:pt x="7887" y="56407"/>
                    <a:pt x="4648" y="53130"/>
                    <a:pt x="2781" y="49180"/>
                  </a:cubicBezTo>
                  <a:cubicBezTo>
                    <a:pt x="940" y="45231"/>
                    <a:pt x="0" y="41180"/>
                    <a:pt x="0" y="36976"/>
                  </a:cubicBezTo>
                  <a:cubicBezTo>
                    <a:pt x="0" y="30638"/>
                    <a:pt x="1600" y="25381"/>
                    <a:pt x="4813" y="21241"/>
                  </a:cubicBezTo>
                  <a:cubicBezTo>
                    <a:pt x="8014" y="17088"/>
                    <a:pt x="12319" y="13684"/>
                    <a:pt x="17717" y="11055"/>
                  </a:cubicBezTo>
                  <a:cubicBezTo>
                    <a:pt x="23127" y="8426"/>
                    <a:pt x="30277" y="5709"/>
                    <a:pt x="39179" y="2864"/>
                  </a:cubicBezTo>
                  <a:lnTo>
                    <a:pt x="480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6" name="Shape 86"/>
            <p:cNvSpPr/>
            <p:nvPr/>
          </p:nvSpPr>
          <p:spPr>
            <a:xfrm>
              <a:off x="2581927" y="2953288"/>
              <a:ext cx="44653" cy="41669"/>
            </a:xfrm>
            <a:custGeom>
              <a:avLst/>
              <a:gdLst/>
              <a:ahLst/>
              <a:cxnLst/>
              <a:rect l="0" t="0" r="0" b="0"/>
              <a:pathLst>
                <a:path w="44653" h="41669">
                  <a:moveTo>
                    <a:pt x="44653" y="0"/>
                  </a:moveTo>
                  <a:lnTo>
                    <a:pt x="44653" y="24045"/>
                  </a:lnTo>
                  <a:lnTo>
                    <a:pt x="40907" y="22835"/>
                  </a:lnTo>
                  <a:cubicBezTo>
                    <a:pt x="32944" y="22835"/>
                    <a:pt x="25553" y="24600"/>
                    <a:pt x="18745" y="28105"/>
                  </a:cubicBezTo>
                  <a:cubicBezTo>
                    <a:pt x="11913" y="31623"/>
                    <a:pt x="5664" y="36132"/>
                    <a:pt x="0" y="41669"/>
                  </a:cubicBezTo>
                  <a:lnTo>
                    <a:pt x="0" y="13729"/>
                  </a:lnTo>
                  <a:cubicBezTo>
                    <a:pt x="4521" y="10490"/>
                    <a:pt x="9423" y="7849"/>
                    <a:pt x="14681" y="5791"/>
                  </a:cubicBezTo>
                  <a:cubicBezTo>
                    <a:pt x="19952" y="3721"/>
                    <a:pt x="25451" y="2184"/>
                    <a:pt x="31192" y="1169"/>
                  </a:cubicBezTo>
                  <a:lnTo>
                    <a:pt x="446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7" name="Shape 87"/>
            <p:cNvSpPr/>
            <p:nvPr/>
          </p:nvSpPr>
          <p:spPr>
            <a:xfrm>
              <a:off x="2626580" y="2952945"/>
              <a:ext cx="63170" cy="106706"/>
            </a:xfrm>
            <a:custGeom>
              <a:avLst/>
              <a:gdLst/>
              <a:ahLst/>
              <a:cxnLst/>
              <a:rect l="0" t="0" r="0" b="0"/>
              <a:pathLst>
                <a:path w="63170" h="106706">
                  <a:moveTo>
                    <a:pt x="3949" y="0"/>
                  </a:moveTo>
                  <a:cubicBezTo>
                    <a:pt x="18872" y="0"/>
                    <a:pt x="30086" y="2883"/>
                    <a:pt x="37605" y="8661"/>
                  </a:cubicBezTo>
                  <a:cubicBezTo>
                    <a:pt x="45136" y="14427"/>
                    <a:pt x="48895" y="22377"/>
                    <a:pt x="48895" y="32499"/>
                  </a:cubicBezTo>
                  <a:lnTo>
                    <a:pt x="48895" y="72289"/>
                  </a:lnTo>
                  <a:cubicBezTo>
                    <a:pt x="48895" y="76060"/>
                    <a:pt x="49250" y="78880"/>
                    <a:pt x="49962" y="80747"/>
                  </a:cubicBezTo>
                  <a:cubicBezTo>
                    <a:pt x="50673" y="82601"/>
                    <a:pt x="51968" y="83528"/>
                    <a:pt x="53861" y="83528"/>
                  </a:cubicBezTo>
                  <a:cubicBezTo>
                    <a:pt x="56147" y="83528"/>
                    <a:pt x="59271" y="82550"/>
                    <a:pt x="63170" y="80594"/>
                  </a:cubicBezTo>
                  <a:lnTo>
                    <a:pt x="63170" y="99733"/>
                  </a:lnTo>
                  <a:cubicBezTo>
                    <a:pt x="57836" y="101816"/>
                    <a:pt x="52921" y="103518"/>
                    <a:pt x="48399" y="104788"/>
                  </a:cubicBezTo>
                  <a:cubicBezTo>
                    <a:pt x="43878" y="106070"/>
                    <a:pt x="38443" y="106706"/>
                    <a:pt x="32093" y="106706"/>
                  </a:cubicBezTo>
                  <a:cubicBezTo>
                    <a:pt x="26086" y="106706"/>
                    <a:pt x="21895" y="105651"/>
                    <a:pt x="19545" y="103531"/>
                  </a:cubicBezTo>
                  <a:cubicBezTo>
                    <a:pt x="17170" y="101397"/>
                    <a:pt x="15481" y="98806"/>
                    <a:pt x="14478" y="95771"/>
                  </a:cubicBezTo>
                  <a:cubicBezTo>
                    <a:pt x="10566" y="98946"/>
                    <a:pt x="6210" y="101562"/>
                    <a:pt x="1422" y="103619"/>
                  </a:cubicBezTo>
                  <a:lnTo>
                    <a:pt x="0" y="103852"/>
                  </a:lnTo>
                  <a:lnTo>
                    <a:pt x="0" y="86365"/>
                  </a:lnTo>
                  <a:lnTo>
                    <a:pt x="4902" y="85001"/>
                  </a:lnTo>
                  <a:cubicBezTo>
                    <a:pt x="7379" y="83604"/>
                    <a:pt x="9893" y="81940"/>
                    <a:pt x="12459" y="79985"/>
                  </a:cubicBezTo>
                  <a:lnTo>
                    <a:pt x="12459" y="55575"/>
                  </a:lnTo>
                  <a:lnTo>
                    <a:pt x="0" y="61809"/>
                  </a:lnTo>
                  <a:lnTo>
                    <a:pt x="0" y="43809"/>
                  </a:lnTo>
                  <a:lnTo>
                    <a:pt x="2591" y="42977"/>
                  </a:lnTo>
                  <a:cubicBezTo>
                    <a:pt x="5181" y="42139"/>
                    <a:pt x="7124" y="41478"/>
                    <a:pt x="8407" y="41008"/>
                  </a:cubicBezTo>
                  <a:cubicBezTo>
                    <a:pt x="9677" y="40539"/>
                    <a:pt x="11036" y="39929"/>
                    <a:pt x="12459" y="39179"/>
                  </a:cubicBezTo>
                  <a:cubicBezTo>
                    <a:pt x="12459" y="34189"/>
                    <a:pt x="11443" y="30277"/>
                    <a:pt x="9423" y="27432"/>
                  </a:cubicBezTo>
                  <a:lnTo>
                    <a:pt x="0" y="24388"/>
                  </a:lnTo>
                  <a:lnTo>
                    <a:pt x="0" y="343"/>
                  </a:lnTo>
                  <a:lnTo>
                    <a:pt x="39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8" name="Shape 88"/>
            <p:cNvSpPr/>
            <p:nvPr/>
          </p:nvSpPr>
          <p:spPr>
            <a:xfrm>
              <a:off x="2704126" y="2952943"/>
              <a:ext cx="110058" cy="104889"/>
            </a:xfrm>
            <a:custGeom>
              <a:avLst/>
              <a:gdLst/>
              <a:ahLst/>
              <a:cxnLst/>
              <a:rect l="0" t="0" r="0" b="0"/>
              <a:pathLst>
                <a:path w="110058" h="104889">
                  <a:moveTo>
                    <a:pt x="73000" y="0"/>
                  </a:moveTo>
                  <a:cubicBezTo>
                    <a:pt x="97701" y="0"/>
                    <a:pt x="110058" y="14770"/>
                    <a:pt x="110058" y="44336"/>
                  </a:cubicBezTo>
                  <a:lnTo>
                    <a:pt x="110058" y="104889"/>
                  </a:lnTo>
                  <a:lnTo>
                    <a:pt x="73609" y="104889"/>
                  </a:lnTo>
                  <a:lnTo>
                    <a:pt x="73609" y="49301"/>
                  </a:lnTo>
                  <a:cubicBezTo>
                    <a:pt x="73609" y="43637"/>
                    <a:pt x="72682" y="38684"/>
                    <a:pt x="70815" y="34468"/>
                  </a:cubicBezTo>
                  <a:cubicBezTo>
                    <a:pt x="68961" y="30251"/>
                    <a:pt x="64897" y="28143"/>
                    <a:pt x="58611" y="28143"/>
                  </a:cubicBezTo>
                  <a:cubicBezTo>
                    <a:pt x="55652" y="28143"/>
                    <a:pt x="53036" y="28702"/>
                    <a:pt x="50775" y="29819"/>
                  </a:cubicBezTo>
                  <a:cubicBezTo>
                    <a:pt x="48502" y="30937"/>
                    <a:pt x="46482" y="32360"/>
                    <a:pt x="44704" y="34125"/>
                  </a:cubicBezTo>
                  <a:cubicBezTo>
                    <a:pt x="42914" y="35865"/>
                    <a:pt x="41415" y="37554"/>
                    <a:pt x="40196" y="39179"/>
                  </a:cubicBezTo>
                  <a:cubicBezTo>
                    <a:pt x="38977" y="40805"/>
                    <a:pt x="37732" y="42519"/>
                    <a:pt x="36449" y="44336"/>
                  </a:cubicBezTo>
                  <a:lnTo>
                    <a:pt x="36449" y="104889"/>
                  </a:lnTo>
                  <a:lnTo>
                    <a:pt x="0" y="104889"/>
                  </a:lnTo>
                  <a:lnTo>
                    <a:pt x="0" y="1829"/>
                  </a:lnTo>
                  <a:lnTo>
                    <a:pt x="36449" y="1829"/>
                  </a:lnTo>
                  <a:lnTo>
                    <a:pt x="36449" y="16599"/>
                  </a:lnTo>
                  <a:cubicBezTo>
                    <a:pt x="42177" y="10452"/>
                    <a:pt x="47930" y="6160"/>
                    <a:pt x="53708" y="3696"/>
                  </a:cubicBezTo>
                  <a:cubicBezTo>
                    <a:pt x="59487" y="1232"/>
                    <a:pt x="65901" y="0"/>
                    <a:pt x="730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9" name="Shape 296"/>
            <p:cNvSpPr/>
            <p:nvPr/>
          </p:nvSpPr>
          <p:spPr>
            <a:xfrm>
              <a:off x="2837867" y="2954769"/>
              <a:ext cx="36550" cy="103061"/>
            </a:xfrm>
            <a:custGeom>
              <a:avLst/>
              <a:gdLst/>
              <a:ahLst/>
              <a:cxnLst/>
              <a:rect l="0" t="0" r="0" b="0"/>
              <a:pathLst>
                <a:path w="36550" h="103061">
                  <a:moveTo>
                    <a:pt x="0" y="0"/>
                  </a:moveTo>
                  <a:lnTo>
                    <a:pt x="36550" y="0"/>
                  </a:lnTo>
                  <a:lnTo>
                    <a:pt x="36550" y="103061"/>
                  </a:lnTo>
                  <a:lnTo>
                    <a:pt x="0" y="10306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0" name="Shape 90"/>
            <p:cNvSpPr/>
            <p:nvPr/>
          </p:nvSpPr>
          <p:spPr>
            <a:xfrm>
              <a:off x="2840801" y="2915577"/>
              <a:ext cx="30683" cy="30683"/>
            </a:xfrm>
            <a:custGeom>
              <a:avLst/>
              <a:gdLst/>
              <a:ahLst/>
              <a:cxnLst/>
              <a:rect l="0" t="0" r="0" b="0"/>
              <a:pathLst>
                <a:path w="30683" h="30683">
                  <a:moveTo>
                    <a:pt x="15291" y="0"/>
                  </a:moveTo>
                  <a:cubicBezTo>
                    <a:pt x="19482" y="0"/>
                    <a:pt x="23089" y="1524"/>
                    <a:pt x="26136" y="4559"/>
                  </a:cubicBezTo>
                  <a:cubicBezTo>
                    <a:pt x="29172" y="7607"/>
                    <a:pt x="30683" y="11214"/>
                    <a:pt x="30683" y="15392"/>
                  </a:cubicBezTo>
                  <a:cubicBezTo>
                    <a:pt x="30683" y="19647"/>
                    <a:pt x="29172" y="23254"/>
                    <a:pt x="26136" y="26238"/>
                  </a:cubicBezTo>
                  <a:cubicBezTo>
                    <a:pt x="23089" y="29197"/>
                    <a:pt x="19482" y="30683"/>
                    <a:pt x="15291" y="30683"/>
                  </a:cubicBezTo>
                  <a:cubicBezTo>
                    <a:pt x="12459" y="30683"/>
                    <a:pt x="9868" y="30010"/>
                    <a:pt x="7556" y="28664"/>
                  </a:cubicBezTo>
                  <a:cubicBezTo>
                    <a:pt x="5219" y="27305"/>
                    <a:pt x="3391" y="25464"/>
                    <a:pt x="2032" y="23139"/>
                  </a:cubicBezTo>
                  <a:cubicBezTo>
                    <a:pt x="686" y="20815"/>
                    <a:pt x="0" y="18237"/>
                    <a:pt x="0" y="15392"/>
                  </a:cubicBezTo>
                  <a:cubicBezTo>
                    <a:pt x="0" y="11214"/>
                    <a:pt x="1486" y="7607"/>
                    <a:pt x="4470" y="4559"/>
                  </a:cubicBezTo>
                  <a:cubicBezTo>
                    <a:pt x="7429" y="1524"/>
                    <a:pt x="11036" y="0"/>
                    <a:pt x="152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1" name="Shape 91"/>
            <p:cNvSpPr/>
            <p:nvPr/>
          </p:nvSpPr>
          <p:spPr>
            <a:xfrm>
              <a:off x="2895180" y="2996754"/>
              <a:ext cx="48095" cy="62897"/>
            </a:xfrm>
            <a:custGeom>
              <a:avLst/>
              <a:gdLst/>
              <a:ahLst/>
              <a:cxnLst/>
              <a:rect l="0" t="0" r="0" b="0"/>
              <a:pathLst>
                <a:path w="48095" h="62897">
                  <a:moveTo>
                    <a:pt x="48095" y="0"/>
                  </a:moveTo>
                  <a:lnTo>
                    <a:pt x="48095" y="18000"/>
                  </a:lnTo>
                  <a:lnTo>
                    <a:pt x="41618" y="21241"/>
                  </a:lnTo>
                  <a:cubicBezTo>
                    <a:pt x="37630" y="24047"/>
                    <a:pt x="35636" y="27844"/>
                    <a:pt x="35636" y="32633"/>
                  </a:cubicBezTo>
                  <a:cubicBezTo>
                    <a:pt x="35636" y="36074"/>
                    <a:pt x="36640" y="38703"/>
                    <a:pt x="38621" y="40532"/>
                  </a:cubicBezTo>
                  <a:cubicBezTo>
                    <a:pt x="40627" y="42348"/>
                    <a:pt x="42926" y="43262"/>
                    <a:pt x="45555" y="43262"/>
                  </a:cubicBezTo>
                  <a:lnTo>
                    <a:pt x="48095" y="42556"/>
                  </a:lnTo>
                  <a:lnTo>
                    <a:pt x="48095" y="60043"/>
                  </a:lnTo>
                  <a:lnTo>
                    <a:pt x="30671" y="62897"/>
                  </a:lnTo>
                  <a:cubicBezTo>
                    <a:pt x="23190" y="62897"/>
                    <a:pt x="17132" y="61601"/>
                    <a:pt x="12510" y="59010"/>
                  </a:cubicBezTo>
                  <a:cubicBezTo>
                    <a:pt x="7887" y="56407"/>
                    <a:pt x="4648" y="53130"/>
                    <a:pt x="2781" y="49180"/>
                  </a:cubicBezTo>
                  <a:cubicBezTo>
                    <a:pt x="940" y="45231"/>
                    <a:pt x="0" y="41180"/>
                    <a:pt x="0" y="36976"/>
                  </a:cubicBezTo>
                  <a:cubicBezTo>
                    <a:pt x="0" y="30638"/>
                    <a:pt x="1600" y="25381"/>
                    <a:pt x="4813" y="21241"/>
                  </a:cubicBezTo>
                  <a:cubicBezTo>
                    <a:pt x="8014" y="17088"/>
                    <a:pt x="12319" y="13684"/>
                    <a:pt x="17717" y="11055"/>
                  </a:cubicBezTo>
                  <a:cubicBezTo>
                    <a:pt x="23127" y="8426"/>
                    <a:pt x="30277" y="5709"/>
                    <a:pt x="39179" y="2864"/>
                  </a:cubicBezTo>
                  <a:lnTo>
                    <a:pt x="480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2" name="Shape 92"/>
            <p:cNvSpPr/>
            <p:nvPr/>
          </p:nvSpPr>
          <p:spPr>
            <a:xfrm>
              <a:off x="2898621" y="2953288"/>
              <a:ext cx="44653" cy="41669"/>
            </a:xfrm>
            <a:custGeom>
              <a:avLst/>
              <a:gdLst/>
              <a:ahLst/>
              <a:cxnLst/>
              <a:rect l="0" t="0" r="0" b="0"/>
              <a:pathLst>
                <a:path w="44653" h="41669">
                  <a:moveTo>
                    <a:pt x="44653" y="0"/>
                  </a:moveTo>
                  <a:lnTo>
                    <a:pt x="44653" y="24045"/>
                  </a:lnTo>
                  <a:lnTo>
                    <a:pt x="40907" y="22835"/>
                  </a:lnTo>
                  <a:cubicBezTo>
                    <a:pt x="32944" y="22835"/>
                    <a:pt x="25553" y="24600"/>
                    <a:pt x="18745" y="28105"/>
                  </a:cubicBezTo>
                  <a:cubicBezTo>
                    <a:pt x="11913" y="31623"/>
                    <a:pt x="5664" y="36132"/>
                    <a:pt x="0" y="41669"/>
                  </a:cubicBezTo>
                  <a:lnTo>
                    <a:pt x="0" y="13729"/>
                  </a:lnTo>
                  <a:cubicBezTo>
                    <a:pt x="4521" y="10490"/>
                    <a:pt x="9423" y="7849"/>
                    <a:pt x="14681" y="5791"/>
                  </a:cubicBezTo>
                  <a:cubicBezTo>
                    <a:pt x="19952" y="3721"/>
                    <a:pt x="25451" y="2184"/>
                    <a:pt x="31192" y="1169"/>
                  </a:cubicBezTo>
                  <a:lnTo>
                    <a:pt x="446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3" name="Shape 93"/>
            <p:cNvSpPr/>
            <p:nvPr/>
          </p:nvSpPr>
          <p:spPr>
            <a:xfrm>
              <a:off x="2943275" y="2952945"/>
              <a:ext cx="63170" cy="106706"/>
            </a:xfrm>
            <a:custGeom>
              <a:avLst/>
              <a:gdLst/>
              <a:ahLst/>
              <a:cxnLst/>
              <a:rect l="0" t="0" r="0" b="0"/>
              <a:pathLst>
                <a:path w="63170" h="106706">
                  <a:moveTo>
                    <a:pt x="3949" y="0"/>
                  </a:moveTo>
                  <a:cubicBezTo>
                    <a:pt x="18872" y="0"/>
                    <a:pt x="30086" y="2883"/>
                    <a:pt x="37605" y="8661"/>
                  </a:cubicBezTo>
                  <a:cubicBezTo>
                    <a:pt x="45136" y="14427"/>
                    <a:pt x="48895" y="22377"/>
                    <a:pt x="48895" y="32499"/>
                  </a:cubicBezTo>
                  <a:lnTo>
                    <a:pt x="48895" y="72289"/>
                  </a:lnTo>
                  <a:cubicBezTo>
                    <a:pt x="48895" y="76060"/>
                    <a:pt x="49250" y="78880"/>
                    <a:pt x="49962" y="80747"/>
                  </a:cubicBezTo>
                  <a:cubicBezTo>
                    <a:pt x="50673" y="82601"/>
                    <a:pt x="51968" y="83528"/>
                    <a:pt x="53861" y="83528"/>
                  </a:cubicBezTo>
                  <a:cubicBezTo>
                    <a:pt x="56147" y="83528"/>
                    <a:pt x="59271" y="82550"/>
                    <a:pt x="63170" y="80594"/>
                  </a:cubicBezTo>
                  <a:lnTo>
                    <a:pt x="63170" y="99733"/>
                  </a:lnTo>
                  <a:cubicBezTo>
                    <a:pt x="57836" y="101816"/>
                    <a:pt x="52921" y="103518"/>
                    <a:pt x="48399" y="104788"/>
                  </a:cubicBezTo>
                  <a:cubicBezTo>
                    <a:pt x="43878" y="106070"/>
                    <a:pt x="38443" y="106706"/>
                    <a:pt x="32093" y="106706"/>
                  </a:cubicBezTo>
                  <a:cubicBezTo>
                    <a:pt x="26086" y="106706"/>
                    <a:pt x="21895" y="105651"/>
                    <a:pt x="19545" y="103531"/>
                  </a:cubicBezTo>
                  <a:cubicBezTo>
                    <a:pt x="17170" y="101397"/>
                    <a:pt x="15481" y="98806"/>
                    <a:pt x="14478" y="95771"/>
                  </a:cubicBezTo>
                  <a:cubicBezTo>
                    <a:pt x="10566" y="98946"/>
                    <a:pt x="6210" y="101562"/>
                    <a:pt x="1422" y="103619"/>
                  </a:cubicBezTo>
                  <a:lnTo>
                    <a:pt x="0" y="103852"/>
                  </a:lnTo>
                  <a:lnTo>
                    <a:pt x="0" y="86365"/>
                  </a:lnTo>
                  <a:lnTo>
                    <a:pt x="4902" y="85001"/>
                  </a:lnTo>
                  <a:cubicBezTo>
                    <a:pt x="7379" y="83604"/>
                    <a:pt x="9893" y="81940"/>
                    <a:pt x="12459" y="79985"/>
                  </a:cubicBezTo>
                  <a:lnTo>
                    <a:pt x="12459" y="55575"/>
                  </a:lnTo>
                  <a:lnTo>
                    <a:pt x="0" y="61809"/>
                  </a:lnTo>
                  <a:lnTo>
                    <a:pt x="0" y="43809"/>
                  </a:lnTo>
                  <a:lnTo>
                    <a:pt x="2591" y="42977"/>
                  </a:lnTo>
                  <a:cubicBezTo>
                    <a:pt x="5181" y="42139"/>
                    <a:pt x="7124" y="41478"/>
                    <a:pt x="8407" y="41008"/>
                  </a:cubicBezTo>
                  <a:cubicBezTo>
                    <a:pt x="9677" y="40539"/>
                    <a:pt x="11036" y="39929"/>
                    <a:pt x="12459" y="39179"/>
                  </a:cubicBezTo>
                  <a:cubicBezTo>
                    <a:pt x="12459" y="34189"/>
                    <a:pt x="11443" y="30277"/>
                    <a:pt x="9423" y="27432"/>
                  </a:cubicBezTo>
                  <a:lnTo>
                    <a:pt x="0" y="24388"/>
                  </a:lnTo>
                  <a:lnTo>
                    <a:pt x="0" y="343"/>
                  </a:lnTo>
                  <a:lnTo>
                    <a:pt x="39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331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002" y="4738254"/>
            <a:ext cx="2057008" cy="122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30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48993-749C-BD69-C139-563995713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A77A-3039-DAED-43E7-26D86E45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3D2A4-B15A-B06B-5491-C87D834D4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A2DB1E-7CE3-24E8-4406-38AC0757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3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11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072" y="2466109"/>
            <a:ext cx="10945091" cy="352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2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12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USER\AppData\Local\Temp\SNAGHTML159206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2465097"/>
            <a:ext cx="10918825" cy="350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#3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13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146" y="2503054"/>
            <a:ext cx="10640291" cy="3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3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0037" y="931986"/>
            <a:ext cx="9026770" cy="4800600"/>
          </a:xfrm>
        </p:spPr>
        <p:txBody>
          <a:bodyPr>
            <a:noAutofit/>
          </a:bodyPr>
          <a:lstStyle/>
          <a:p>
            <a:r>
              <a:rPr lang="en-US" sz="6600" b="1" dirty="0"/>
              <a:t>CONTACTs:</a:t>
            </a:r>
            <a:br>
              <a:rPr lang="en-US" sz="4800" b="1" dirty="0"/>
            </a:br>
            <a:r>
              <a:rPr lang="en-US" sz="6600" b="1" dirty="0"/>
              <a:t>0753 11 95 26</a:t>
            </a:r>
            <a:br>
              <a:rPr lang="en-US" sz="6600" b="1" dirty="0"/>
            </a:br>
            <a:r>
              <a:rPr lang="en-US" sz="6600" b="1" dirty="0"/>
              <a:t>0655 53 36 56</a:t>
            </a:r>
            <a:br>
              <a:rPr lang="en-US" sz="6600" b="1" dirty="0"/>
            </a:br>
            <a:r>
              <a:rPr lang="en-US" sz="6600" b="1" dirty="0"/>
              <a:t>KELVIN FUSSI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267FE-9FD0-43A1-86F3-CB723572E9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734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0037" y="1494692"/>
            <a:ext cx="9026770" cy="2699239"/>
          </a:xfrm>
        </p:spPr>
        <p:txBody>
          <a:bodyPr>
            <a:normAutofit/>
          </a:bodyPr>
          <a:lstStyle/>
          <a:p>
            <a:r>
              <a:rPr lang="en-US" sz="6600" b="1" dirty="0"/>
              <a:t>ASANTENI SANA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Grades Point Average (GPA)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0" indent="-1371600">
              <a:buFont typeface="+mj-lt"/>
              <a:buAutoNum type="arabicPeriod"/>
            </a:pPr>
            <a:r>
              <a:rPr lang="en-US" sz="8000" b="1" dirty="0"/>
              <a:t>Student GPA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8000" b="1" dirty="0"/>
              <a:t>Subject GPA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8000" b="1" dirty="0"/>
              <a:t>School GPA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5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3</a:t>
            </a:fld>
            <a:endParaRPr lang="en-US"/>
          </a:p>
        </p:txBody>
      </p:sp>
      <p:pic>
        <p:nvPicPr>
          <p:cNvPr id="2052" name="Picture 4" descr="C:\Users\USER\AppData\Local\Temp\SNAGHTML159b626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757382"/>
            <a:ext cx="9033164" cy="528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7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060056"/>
              </p:ext>
            </p:extLst>
          </p:nvPr>
        </p:nvGraphicFramePr>
        <p:xfrm>
          <a:off x="1295400" y="2557463"/>
          <a:ext cx="251921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09">
                  <a:extLst>
                    <a:ext uri="{9D8B030D-6E8A-4147-A177-3AD203B41FA5}">
                      <a16:colId xmlns:a16="http://schemas.microsoft.com/office/drawing/2014/main" val="4110407650"/>
                    </a:ext>
                  </a:extLst>
                </a:gridCol>
                <a:gridCol w="1259609">
                  <a:extLst>
                    <a:ext uri="{9D8B030D-6E8A-4147-A177-3AD203B41FA5}">
                      <a16:colId xmlns:a16="http://schemas.microsoft.com/office/drawing/2014/main" val="1576337979"/>
                    </a:ext>
                  </a:extLst>
                </a:gridCol>
              </a:tblGrid>
              <a:tr h="2911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254943"/>
                  </a:ext>
                </a:extLst>
              </a:tr>
              <a:tr h="29111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353876"/>
                  </a:ext>
                </a:extLst>
              </a:tr>
              <a:tr h="29111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561440"/>
                  </a:ext>
                </a:extLst>
              </a:tr>
              <a:tr h="29111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97123"/>
                  </a:ext>
                </a:extLst>
              </a:tr>
              <a:tr h="29111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31361"/>
                  </a:ext>
                </a:extLst>
              </a:tr>
              <a:tr h="29111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68584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POINT(S)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845195"/>
              </p:ext>
            </p:extLst>
          </p:nvPr>
        </p:nvGraphicFramePr>
        <p:xfrm>
          <a:off x="4073236" y="2506663"/>
          <a:ext cx="2586182" cy="241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091">
                  <a:extLst>
                    <a:ext uri="{9D8B030D-6E8A-4147-A177-3AD203B41FA5}">
                      <a16:colId xmlns:a16="http://schemas.microsoft.com/office/drawing/2014/main" val="4110407650"/>
                    </a:ext>
                  </a:extLst>
                </a:gridCol>
                <a:gridCol w="1293091">
                  <a:extLst>
                    <a:ext uri="{9D8B030D-6E8A-4147-A177-3AD203B41FA5}">
                      <a16:colId xmlns:a16="http://schemas.microsoft.com/office/drawing/2014/main" val="1576337979"/>
                    </a:ext>
                  </a:extLst>
                </a:gridCol>
              </a:tblGrid>
              <a:tr h="5857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254943"/>
                  </a:ext>
                </a:extLst>
              </a:tr>
              <a:tr h="33471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353876"/>
                  </a:ext>
                </a:extLst>
              </a:tr>
              <a:tr h="33471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561440"/>
                  </a:ext>
                </a:extLst>
              </a:tr>
              <a:tr h="33471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97123"/>
                  </a:ext>
                </a:extLst>
              </a:tr>
              <a:tr h="33471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31361"/>
                  </a:ext>
                </a:extLst>
              </a:tr>
              <a:tr h="33471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685841"/>
                  </a:ext>
                </a:extLst>
              </a:tr>
            </a:tbl>
          </a:graphicData>
        </a:graphic>
      </p:graphicFrame>
      <p:pic>
        <p:nvPicPr>
          <p:cNvPr id="9" name="Picture 4" descr="C:\Users\USER\AppData\Local\Temp\SNAGHTML159b626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36" y="2484582"/>
            <a:ext cx="4090193" cy="239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3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 GPA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b="1" dirty="0"/>
              <a:t>A=1, B=2, C=3, D=4, F=5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000" b="1" dirty="0"/>
              <a:t>(#As) + (#Bs*2) + (#Cs*3) + (#Ds*4) + (#Fs*5)</a:t>
            </a:r>
          </a:p>
          <a:p>
            <a:pPr marL="0" indent="0" algn="ctr">
              <a:buNone/>
            </a:pPr>
            <a:r>
              <a:rPr lang="en-US" b="1" dirty="0"/>
              <a:t>Number Of All Students’ Subjects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5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586182" y="4100947"/>
            <a:ext cx="7112001" cy="461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78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SUBJECT GPA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b="1" dirty="0"/>
              <a:t>A=1, B=2, C=3, D=4, F=5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000" b="1" dirty="0"/>
              <a:t>(#As) + (#Bs*2) + (#Cs*3) + (#Ds*4) + (#Fs*5)</a:t>
            </a:r>
          </a:p>
          <a:p>
            <a:pPr marL="0" indent="0" algn="ctr">
              <a:buNone/>
            </a:pPr>
            <a:r>
              <a:rPr lang="en-US" b="1" dirty="0"/>
              <a:t>Number Of All Students Involved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733964" y="4147127"/>
            <a:ext cx="6668655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77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SCHOOL GPA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92218"/>
            <a:ext cx="9601196" cy="388850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A=1, B=2, C=3, D=4, F=5</a:t>
            </a:r>
          </a:p>
          <a:p>
            <a:pPr algn="ctr"/>
            <a:r>
              <a:rPr lang="en-US" b="1" dirty="0"/>
              <a:t>DivI=1, DivII=2, DivIII=3, DivIV=4, Div0=5</a:t>
            </a:r>
          </a:p>
          <a:p>
            <a:pPr marL="0" indent="0">
              <a:buNone/>
            </a:pPr>
            <a:r>
              <a:rPr lang="en-US" b="1" dirty="0"/>
              <a:t>Division GPA  =  </a:t>
            </a:r>
            <a:r>
              <a:rPr lang="en-US" sz="1800" b="1" dirty="0"/>
              <a:t>(#DivI)+(#DivII*2)+(#DivIII*3)+(#DivIV*4)+(#Div0*5)</a:t>
            </a:r>
          </a:p>
          <a:p>
            <a:pPr marL="0" indent="0" algn="ctr">
              <a:buNone/>
            </a:pPr>
            <a:r>
              <a:rPr lang="en-US" sz="1800" b="1" dirty="0"/>
              <a:t>Number Of All Students Involved</a:t>
            </a:r>
          </a:p>
          <a:p>
            <a:pPr marL="0" indent="0">
              <a:buNone/>
            </a:pPr>
            <a:r>
              <a:rPr lang="en-US" b="1" dirty="0"/>
              <a:t>Subjects GPA  =  </a:t>
            </a:r>
            <a:r>
              <a:rPr lang="en-US" sz="1800" b="1" dirty="0"/>
              <a:t>(#As) + (#Bs*2) + (#Cs*3) + (#Ds*4) + (#Fs*5)</a:t>
            </a:r>
          </a:p>
          <a:p>
            <a:pPr marL="0" indent="0" algn="ctr">
              <a:buNone/>
            </a:pPr>
            <a:r>
              <a:rPr lang="en-US" sz="1800" b="1" dirty="0"/>
              <a:t>Number Of All Grades Involved</a:t>
            </a:r>
          </a:p>
          <a:p>
            <a:pPr marL="0" indent="0">
              <a:buNone/>
            </a:pPr>
            <a:r>
              <a:rPr lang="en-US" b="1" dirty="0"/>
              <a:t>School GPA =  	Division GPA + Subjects GPA</a:t>
            </a:r>
          </a:p>
          <a:p>
            <a:pPr marL="0" indent="0">
              <a:buNone/>
            </a:pPr>
            <a:r>
              <a:rPr lang="en-US" b="1" dirty="0"/>
              <a:t>									2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67FE-9FD0-43A1-86F3-CB723572E9BC}" type="slidenum">
              <a:rPr lang="en-US" smtClean="0"/>
              <a:t>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463636" y="3796144"/>
            <a:ext cx="6216073" cy="92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60617" y="4645891"/>
            <a:ext cx="5324764" cy="46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54399" y="5504872"/>
            <a:ext cx="4137892" cy="92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93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BFAA-8D88-FC79-F38A-8A3F927E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COMPENTENCY LEVEL</a:t>
            </a:r>
            <a:endParaRPr lang="en-T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42E55D6-8F8A-C1BD-7CFA-E9FA16B8CB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2618" y="1690688"/>
          <a:ext cx="11277599" cy="465469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01769">
                  <a:extLst>
                    <a:ext uri="{9D8B030D-6E8A-4147-A177-3AD203B41FA5}">
                      <a16:colId xmlns:a16="http://schemas.microsoft.com/office/drawing/2014/main" val="494596982"/>
                    </a:ext>
                  </a:extLst>
                </a:gridCol>
                <a:gridCol w="3105426">
                  <a:extLst>
                    <a:ext uri="{9D8B030D-6E8A-4147-A177-3AD203B41FA5}">
                      <a16:colId xmlns:a16="http://schemas.microsoft.com/office/drawing/2014/main" val="2467823953"/>
                    </a:ext>
                  </a:extLst>
                </a:gridCol>
                <a:gridCol w="3447172">
                  <a:extLst>
                    <a:ext uri="{9D8B030D-6E8A-4147-A177-3AD203B41FA5}">
                      <a16:colId xmlns:a16="http://schemas.microsoft.com/office/drawing/2014/main" val="2901648844"/>
                    </a:ext>
                  </a:extLst>
                </a:gridCol>
                <a:gridCol w="4123232">
                  <a:extLst>
                    <a:ext uri="{9D8B030D-6E8A-4147-A177-3AD203B41FA5}">
                      <a16:colId xmlns:a16="http://schemas.microsoft.com/office/drawing/2014/main" val="2507835620"/>
                    </a:ext>
                  </a:extLst>
                </a:gridCol>
              </a:tblGrid>
              <a:tr h="4409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SN</a:t>
                      </a:r>
                      <a:endParaRPr lang="en-T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GPA RANGES</a:t>
                      </a:r>
                      <a:endParaRPr lang="en-T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&amp; REMARK</a:t>
                      </a:r>
                      <a:endParaRPr lang="en-T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COLOR</a:t>
                      </a:r>
                      <a:endParaRPr lang="en-T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274258"/>
                  </a:ext>
                </a:extLst>
              </a:tr>
              <a:tr h="842745">
                <a:tc>
                  <a:txBody>
                    <a:bodyPr/>
                    <a:lstStyle/>
                    <a:p>
                      <a:r>
                        <a:rPr lang="en-US" sz="2800" b="0" dirty="0"/>
                        <a:t>1</a:t>
                      </a:r>
                      <a:endParaRPr lang="en-TZ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1.0000 – 1.5999</a:t>
                      </a:r>
                      <a:endParaRPr lang="en-T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Grade A (</a:t>
                      </a:r>
                      <a:r>
                        <a:rPr lang="sw-KE" sz="2800" b="1" kern="1200" dirty="0">
                          <a:solidFill>
                            <a:schemeClr val="dk1"/>
                          </a:solidFill>
                          <a:effectLst/>
                        </a:rPr>
                        <a:t>Excellent)</a:t>
                      </a:r>
                      <a:endParaRPr lang="en-T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91612"/>
                  </a:ext>
                </a:extLst>
              </a:tr>
              <a:tr h="842745">
                <a:tc>
                  <a:txBody>
                    <a:bodyPr/>
                    <a:lstStyle/>
                    <a:p>
                      <a:r>
                        <a:rPr lang="en-US" sz="2800" b="0" dirty="0"/>
                        <a:t>2</a:t>
                      </a:r>
                      <a:endParaRPr lang="en-TZ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1.6000 – 2.5999</a:t>
                      </a:r>
                      <a:endParaRPr lang="en-T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Grade B (Very Good)</a:t>
                      </a:r>
                      <a:endParaRPr lang="en-T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779765"/>
                  </a:ext>
                </a:extLst>
              </a:tr>
              <a:tr h="842745">
                <a:tc>
                  <a:txBody>
                    <a:bodyPr/>
                    <a:lstStyle/>
                    <a:p>
                      <a:r>
                        <a:rPr lang="en-US" sz="2800" b="0" dirty="0"/>
                        <a:t>3</a:t>
                      </a:r>
                      <a:endParaRPr lang="en-TZ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2.6000 – 3.5999</a:t>
                      </a:r>
                      <a:endParaRPr lang="en-T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Grade C (Good)</a:t>
                      </a:r>
                      <a:endParaRPr lang="en-T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725954"/>
                  </a:ext>
                </a:extLst>
              </a:tr>
              <a:tr h="842745">
                <a:tc>
                  <a:txBody>
                    <a:bodyPr/>
                    <a:lstStyle/>
                    <a:p>
                      <a:r>
                        <a:rPr lang="en-US" sz="2800" b="0" dirty="0"/>
                        <a:t>4</a:t>
                      </a:r>
                      <a:endParaRPr lang="en-TZ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3.6000 – 4.5999</a:t>
                      </a:r>
                      <a:endParaRPr lang="en-T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Grade D (Satisfactory)</a:t>
                      </a:r>
                      <a:endParaRPr lang="en-T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011346"/>
                  </a:ext>
                </a:extLst>
              </a:tr>
              <a:tr h="842745">
                <a:tc>
                  <a:txBody>
                    <a:bodyPr/>
                    <a:lstStyle/>
                    <a:p>
                      <a:r>
                        <a:rPr lang="en-US" sz="2800" b="0" dirty="0"/>
                        <a:t>5</a:t>
                      </a:r>
                      <a:endParaRPr lang="en-TZ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4.6000 – 5.0000</a:t>
                      </a:r>
                      <a:endParaRPr lang="en-T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Grade F (Fail)</a:t>
                      </a:r>
                      <a:endParaRPr lang="en-T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64083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1028B13-CBA9-3328-54E1-A07364664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900" y="2172349"/>
            <a:ext cx="4137313" cy="769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10E7D-CA94-3AA7-D6FB-66B67F8F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900" y="2998960"/>
            <a:ext cx="4137313" cy="8219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69B8E1-662E-086B-6CF3-6694FE5C0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902" y="3910663"/>
            <a:ext cx="4137314" cy="6801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ADFFEC-C3EE-9ACC-5135-770CD98BA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901" y="4730896"/>
            <a:ext cx="4137315" cy="7507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DB0775-5C9E-01C8-DBAF-E20516FC5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902" y="5538356"/>
            <a:ext cx="4137316" cy="7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96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CFBA6-AE05-227E-356D-945562A3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C878C9-42F9-061E-1AB5-6C361D284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57962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12766</TotalTime>
  <Words>363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Times New Roman</vt:lpstr>
      <vt:lpstr>Organic</vt:lpstr>
      <vt:lpstr>Office Theme</vt:lpstr>
      <vt:lpstr>PowerPoint Presentation</vt:lpstr>
      <vt:lpstr>Grades Point Average (GPA)</vt:lpstr>
      <vt:lpstr>PowerPoint Presentation</vt:lpstr>
      <vt:lpstr>POINT(S)</vt:lpstr>
      <vt:lpstr>STUDENT GPA</vt:lpstr>
      <vt:lpstr>SUBJECT GPA</vt:lpstr>
      <vt:lpstr>SCHOOL GPA</vt:lpstr>
      <vt:lpstr>COMPENTENCY LEVEL</vt:lpstr>
      <vt:lpstr>PowerPoint Presentation</vt:lpstr>
      <vt:lpstr>PowerPoint Presentation</vt:lpstr>
      <vt:lpstr>EXAMPLE #1</vt:lpstr>
      <vt:lpstr>EXAMPLE #2</vt:lpstr>
      <vt:lpstr>EXAMPLE #3</vt:lpstr>
      <vt:lpstr>CONTACTs: 0753 11 95 26 0655 53 36 56 KELVIN FUSSI</vt:lpstr>
      <vt:lpstr>ASANTENI SANA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kelvin fussi</cp:lastModifiedBy>
  <cp:revision>217</cp:revision>
  <dcterms:created xsi:type="dcterms:W3CDTF">2018-12-10T12:49:24Z</dcterms:created>
  <dcterms:modified xsi:type="dcterms:W3CDTF">2024-02-06T06:56:13Z</dcterms:modified>
</cp:coreProperties>
</file>