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9" r:id="rId4"/>
    <p:sldId id="261" r:id="rId5"/>
    <p:sldId id="262" r:id="rId6"/>
    <p:sldId id="381" r:id="rId7"/>
    <p:sldId id="279"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5" d="100"/>
          <a:sy n="65" d="100"/>
        </p:scale>
        <p:origin x="9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Z"/>
          </a:p>
        </p:txBody>
      </p:sp>
      <p:sp>
        <p:nvSpPr>
          <p:cNvPr id="4" name="Date Placeholder 3">
            <a:extLst>
              <a:ext uri="{FF2B5EF4-FFF2-40B4-BE49-F238E27FC236}">
                <a16:creationId xmlns:a16="http://schemas.microsoft.com/office/drawing/2014/main" id="{CF4DB110-D440-7CA2-DE79-99B3ACA9CB37}"/>
              </a:ext>
            </a:extLst>
          </p:cNvPr>
          <p:cNvSpPr>
            <a:spLocks noGrp="1"/>
          </p:cNvSpPr>
          <p:nvPr>
            <p:ph type="dt" sz="half" idx="10"/>
          </p:nvPr>
        </p:nvSpPr>
        <p:spPr/>
        <p:txBody>
          <a:bodyPr/>
          <a:lstStyle>
            <a:lvl1pPr>
              <a:defRPr/>
            </a:lvl1pPr>
          </a:lstStyle>
          <a:p>
            <a:pPr>
              <a:defRPr/>
            </a:pPr>
            <a:fld id="{329BF197-BA51-400E-BB82-A6D0B25B23E0}" type="datetimeFigureOut">
              <a:rPr lang="en-TZ"/>
              <a:pPr>
                <a:defRPr/>
              </a:pPr>
              <a:t>13/02/2024</a:t>
            </a:fld>
            <a:endParaRPr lang="en-TZ"/>
          </a:p>
        </p:txBody>
      </p:sp>
      <p:sp>
        <p:nvSpPr>
          <p:cNvPr id="5" name="Footer Placeholder 4">
            <a:extLst>
              <a:ext uri="{FF2B5EF4-FFF2-40B4-BE49-F238E27FC236}">
                <a16:creationId xmlns:a16="http://schemas.microsoft.com/office/drawing/2014/main" id="{164F1D1B-4B13-31B3-FD00-B7E4AC81FBC3}"/>
              </a:ext>
            </a:extLst>
          </p:cNvPr>
          <p:cNvSpPr>
            <a:spLocks noGrp="1"/>
          </p:cNvSpPr>
          <p:nvPr>
            <p:ph type="ftr" sz="quarter" idx="11"/>
          </p:nvPr>
        </p:nvSpPr>
        <p:spPr/>
        <p:txBody>
          <a:bodyPr/>
          <a:lstStyle>
            <a:lvl1pPr>
              <a:defRPr/>
            </a:lvl1pPr>
          </a:lstStyle>
          <a:p>
            <a:pPr>
              <a:defRPr/>
            </a:pPr>
            <a:endParaRPr lang="en-TZ"/>
          </a:p>
        </p:txBody>
      </p:sp>
      <p:sp>
        <p:nvSpPr>
          <p:cNvPr id="6" name="Slide Number Placeholder 5">
            <a:extLst>
              <a:ext uri="{FF2B5EF4-FFF2-40B4-BE49-F238E27FC236}">
                <a16:creationId xmlns:a16="http://schemas.microsoft.com/office/drawing/2014/main" id="{EEB888D1-E2BD-6250-0510-38D592F05F7D}"/>
              </a:ext>
            </a:extLst>
          </p:cNvPr>
          <p:cNvSpPr>
            <a:spLocks noGrp="1"/>
          </p:cNvSpPr>
          <p:nvPr>
            <p:ph type="sldNum" sz="quarter" idx="12"/>
          </p:nvPr>
        </p:nvSpPr>
        <p:spPr/>
        <p:txBody>
          <a:bodyPr/>
          <a:lstStyle>
            <a:lvl1pPr>
              <a:defRPr/>
            </a:lvl1pPr>
          </a:lstStyle>
          <a:p>
            <a:pPr>
              <a:defRPr/>
            </a:pPr>
            <a:fld id="{8A25B0E9-C755-4DF8-9136-73E099BAC26A}" type="slidenum">
              <a:rPr lang="en-TZ"/>
              <a:pPr>
                <a:defRPr/>
              </a:pPr>
              <a:t>‹#›</a:t>
            </a:fld>
            <a:endParaRPr lang="en-TZ"/>
          </a:p>
        </p:txBody>
      </p:sp>
    </p:spTree>
    <p:extLst>
      <p:ext uri="{BB962C8B-B14F-4D97-AF65-F5344CB8AC3E}">
        <p14:creationId xmlns:p14="http://schemas.microsoft.com/office/powerpoint/2010/main" val="96557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4" name="Date Placeholder 3">
            <a:extLst>
              <a:ext uri="{FF2B5EF4-FFF2-40B4-BE49-F238E27FC236}">
                <a16:creationId xmlns:a16="http://schemas.microsoft.com/office/drawing/2014/main" id="{B52B8106-0E58-CDD1-879B-3FBA6631073C}"/>
              </a:ext>
            </a:extLst>
          </p:cNvPr>
          <p:cNvSpPr>
            <a:spLocks noGrp="1"/>
          </p:cNvSpPr>
          <p:nvPr>
            <p:ph type="dt" sz="half" idx="10"/>
          </p:nvPr>
        </p:nvSpPr>
        <p:spPr/>
        <p:txBody>
          <a:bodyPr/>
          <a:lstStyle>
            <a:lvl1pPr>
              <a:defRPr/>
            </a:lvl1pPr>
          </a:lstStyle>
          <a:p>
            <a:pPr>
              <a:defRPr/>
            </a:pPr>
            <a:fld id="{6DD5E38F-AFCB-4012-89D7-25E6FC24D272}" type="datetimeFigureOut">
              <a:rPr lang="en-TZ"/>
              <a:pPr>
                <a:defRPr/>
              </a:pPr>
              <a:t>13/02/2024</a:t>
            </a:fld>
            <a:endParaRPr lang="en-TZ"/>
          </a:p>
        </p:txBody>
      </p:sp>
      <p:sp>
        <p:nvSpPr>
          <p:cNvPr id="5" name="Footer Placeholder 4">
            <a:extLst>
              <a:ext uri="{FF2B5EF4-FFF2-40B4-BE49-F238E27FC236}">
                <a16:creationId xmlns:a16="http://schemas.microsoft.com/office/drawing/2014/main" id="{190D205B-FB9F-2122-EE96-187170612AB4}"/>
              </a:ext>
            </a:extLst>
          </p:cNvPr>
          <p:cNvSpPr>
            <a:spLocks noGrp="1"/>
          </p:cNvSpPr>
          <p:nvPr>
            <p:ph type="ftr" sz="quarter" idx="11"/>
          </p:nvPr>
        </p:nvSpPr>
        <p:spPr/>
        <p:txBody>
          <a:bodyPr/>
          <a:lstStyle>
            <a:lvl1pPr>
              <a:defRPr/>
            </a:lvl1pPr>
          </a:lstStyle>
          <a:p>
            <a:pPr>
              <a:defRPr/>
            </a:pPr>
            <a:endParaRPr lang="en-TZ"/>
          </a:p>
        </p:txBody>
      </p:sp>
      <p:sp>
        <p:nvSpPr>
          <p:cNvPr id="6" name="Slide Number Placeholder 5">
            <a:extLst>
              <a:ext uri="{FF2B5EF4-FFF2-40B4-BE49-F238E27FC236}">
                <a16:creationId xmlns:a16="http://schemas.microsoft.com/office/drawing/2014/main" id="{AA1B0956-8E64-2C76-C715-737BDF966FEA}"/>
              </a:ext>
            </a:extLst>
          </p:cNvPr>
          <p:cNvSpPr>
            <a:spLocks noGrp="1"/>
          </p:cNvSpPr>
          <p:nvPr>
            <p:ph type="sldNum" sz="quarter" idx="12"/>
          </p:nvPr>
        </p:nvSpPr>
        <p:spPr/>
        <p:txBody>
          <a:bodyPr/>
          <a:lstStyle>
            <a:lvl1pPr>
              <a:defRPr/>
            </a:lvl1pPr>
          </a:lstStyle>
          <a:p>
            <a:pPr>
              <a:defRPr/>
            </a:pPr>
            <a:fld id="{EC4AE45E-85BB-4263-995D-DCF01E170762}" type="slidenum">
              <a:rPr lang="en-TZ"/>
              <a:pPr>
                <a:defRPr/>
              </a:pPr>
              <a:t>‹#›</a:t>
            </a:fld>
            <a:endParaRPr lang="en-TZ"/>
          </a:p>
        </p:txBody>
      </p:sp>
    </p:spTree>
    <p:extLst>
      <p:ext uri="{BB962C8B-B14F-4D97-AF65-F5344CB8AC3E}">
        <p14:creationId xmlns:p14="http://schemas.microsoft.com/office/powerpoint/2010/main" val="357450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T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4" name="Date Placeholder 3">
            <a:extLst>
              <a:ext uri="{FF2B5EF4-FFF2-40B4-BE49-F238E27FC236}">
                <a16:creationId xmlns:a16="http://schemas.microsoft.com/office/drawing/2014/main" id="{4C381690-AFEF-C25F-94E9-2BB0F8D79E5D}"/>
              </a:ext>
            </a:extLst>
          </p:cNvPr>
          <p:cNvSpPr>
            <a:spLocks noGrp="1"/>
          </p:cNvSpPr>
          <p:nvPr>
            <p:ph type="dt" sz="half" idx="10"/>
          </p:nvPr>
        </p:nvSpPr>
        <p:spPr/>
        <p:txBody>
          <a:bodyPr/>
          <a:lstStyle>
            <a:lvl1pPr>
              <a:defRPr/>
            </a:lvl1pPr>
          </a:lstStyle>
          <a:p>
            <a:pPr>
              <a:defRPr/>
            </a:pPr>
            <a:fld id="{18B4BD73-28FB-485A-AC68-0C71B8FC89FE}" type="datetimeFigureOut">
              <a:rPr lang="en-TZ"/>
              <a:pPr>
                <a:defRPr/>
              </a:pPr>
              <a:t>13/02/2024</a:t>
            </a:fld>
            <a:endParaRPr lang="en-TZ"/>
          </a:p>
        </p:txBody>
      </p:sp>
      <p:sp>
        <p:nvSpPr>
          <p:cNvPr id="5" name="Footer Placeholder 4">
            <a:extLst>
              <a:ext uri="{FF2B5EF4-FFF2-40B4-BE49-F238E27FC236}">
                <a16:creationId xmlns:a16="http://schemas.microsoft.com/office/drawing/2014/main" id="{E2254BDF-4C90-B15C-E6C6-30EE68142B65}"/>
              </a:ext>
            </a:extLst>
          </p:cNvPr>
          <p:cNvSpPr>
            <a:spLocks noGrp="1"/>
          </p:cNvSpPr>
          <p:nvPr>
            <p:ph type="ftr" sz="quarter" idx="11"/>
          </p:nvPr>
        </p:nvSpPr>
        <p:spPr/>
        <p:txBody>
          <a:bodyPr/>
          <a:lstStyle>
            <a:lvl1pPr>
              <a:defRPr/>
            </a:lvl1pPr>
          </a:lstStyle>
          <a:p>
            <a:pPr>
              <a:defRPr/>
            </a:pPr>
            <a:endParaRPr lang="en-TZ"/>
          </a:p>
        </p:txBody>
      </p:sp>
      <p:sp>
        <p:nvSpPr>
          <p:cNvPr id="6" name="Slide Number Placeholder 5">
            <a:extLst>
              <a:ext uri="{FF2B5EF4-FFF2-40B4-BE49-F238E27FC236}">
                <a16:creationId xmlns:a16="http://schemas.microsoft.com/office/drawing/2014/main" id="{3F6DCFF7-5D68-88AC-5DF8-AAA076A9B0DA}"/>
              </a:ext>
            </a:extLst>
          </p:cNvPr>
          <p:cNvSpPr>
            <a:spLocks noGrp="1"/>
          </p:cNvSpPr>
          <p:nvPr>
            <p:ph type="sldNum" sz="quarter" idx="12"/>
          </p:nvPr>
        </p:nvSpPr>
        <p:spPr/>
        <p:txBody>
          <a:bodyPr/>
          <a:lstStyle>
            <a:lvl1pPr>
              <a:defRPr/>
            </a:lvl1pPr>
          </a:lstStyle>
          <a:p>
            <a:pPr>
              <a:defRPr/>
            </a:pPr>
            <a:fld id="{54E01CC6-AEFA-4B14-A660-C73E881C3B08}" type="slidenum">
              <a:rPr lang="en-TZ"/>
              <a:pPr>
                <a:defRPr/>
              </a:pPr>
              <a:t>‹#›</a:t>
            </a:fld>
            <a:endParaRPr lang="en-TZ"/>
          </a:p>
        </p:txBody>
      </p:sp>
    </p:spTree>
    <p:extLst>
      <p:ext uri="{BB962C8B-B14F-4D97-AF65-F5344CB8AC3E}">
        <p14:creationId xmlns:p14="http://schemas.microsoft.com/office/powerpoint/2010/main" val="201254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PanelTitle-GrommetsCombined.png">
            <a:extLst>
              <a:ext uri="{FF2B5EF4-FFF2-40B4-BE49-F238E27FC236}">
                <a16:creationId xmlns:a16="http://schemas.microsoft.com/office/drawing/2014/main" id="{68D1A569-CD59-9673-8EB8-38BB87D3C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8F6BCA9B-C49E-CB7F-84DD-4CBADEAC5EA7}"/>
              </a:ext>
            </a:extLst>
          </p:cNvPr>
          <p:cNvCxnSpPr/>
          <p:nvPr/>
        </p:nvCxnSpPr>
        <p:spPr>
          <a:xfrm>
            <a:off x="2692400" y="3522663"/>
            <a:ext cx="681513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1A5B8BCC-7B12-CFFC-B66F-99434710CE0C}"/>
              </a:ext>
            </a:extLst>
          </p:cNvPr>
          <p:cNvSpPr>
            <a:spLocks noGrp="1"/>
          </p:cNvSpPr>
          <p:nvPr>
            <p:ph type="dt" sz="half" idx="10"/>
          </p:nvPr>
        </p:nvSpPr>
        <p:spPr>
          <a:xfrm>
            <a:off x="7983538" y="5037138"/>
            <a:ext cx="896937" cy="279400"/>
          </a:xfrm>
        </p:spPr>
        <p:txBody>
          <a:bodyPr/>
          <a:lstStyle>
            <a:lvl1pPr>
              <a:defRPr/>
            </a:lvl1pPr>
          </a:lstStyle>
          <a:p>
            <a:pPr>
              <a:defRPr/>
            </a:pPr>
            <a:fld id="{4BAFEBB8-FA22-4F04-B084-C28228F402B6}" type="datetime1">
              <a:rPr lang="en-US"/>
              <a:pPr>
                <a:defRPr/>
              </a:pPr>
              <a:t>2/13/2024</a:t>
            </a:fld>
            <a:endParaRPr lang="en-US"/>
          </a:p>
        </p:txBody>
      </p:sp>
      <p:sp>
        <p:nvSpPr>
          <p:cNvPr id="7" name="Footer Placeholder 4">
            <a:extLst>
              <a:ext uri="{FF2B5EF4-FFF2-40B4-BE49-F238E27FC236}">
                <a16:creationId xmlns:a16="http://schemas.microsoft.com/office/drawing/2014/main" id="{83D89839-E0D0-9ED6-51BE-FA3FDAD88FB9}"/>
              </a:ext>
            </a:extLst>
          </p:cNvPr>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6CD7AC9-0C55-15CA-D431-A73C34D71AE2}"/>
              </a:ext>
            </a:extLst>
          </p:cNvPr>
          <p:cNvSpPr>
            <a:spLocks noGrp="1"/>
          </p:cNvSpPr>
          <p:nvPr>
            <p:ph type="sldNum" sz="quarter" idx="12"/>
          </p:nvPr>
        </p:nvSpPr>
        <p:spPr>
          <a:xfrm>
            <a:off x="8956675" y="5037138"/>
            <a:ext cx="550863" cy="279400"/>
          </a:xfrm>
        </p:spPr>
        <p:txBody>
          <a:bodyPr/>
          <a:lstStyle>
            <a:lvl1pPr>
              <a:defRPr/>
            </a:lvl1pPr>
          </a:lstStyle>
          <a:p>
            <a:pPr>
              <a:defRPr/>
            </a:pPr>
            <a:fld id="{A42A1E3B-FE9A-4068-8CEB-9145781295C4}" type="slidenum">
              <a:rPr lang="en-US"/>
              <a:pPr>
                <a:defRPr/>
              </a:pPr>
              <a:t>‹#›</a:t>
            </a:fld>
            <a:endParaRPr lang="en-US"/>
          </a:p>
        </p:txBody>
      </p:sp>
    </p:spTree>
    <p:extLst>
      <p:ext uri="{BB962C8B-B14F-4D97-AF65-F5344CB8AC3E}">
        <p14:creationId xmlns:p14="http://schemas.microsoft.com/office/powerpoint/2010/main" val="476956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BA26D0-D0C7-25A1-F894-EB3C59984DCA}"/>
              </a:ext>
            </a:extLst>
          </p:cNvPr>
          <p:cNvCxnSpPr/>
          <p:nvPr/>
        </p:nvCxnSpPr>
        <p:spPr>
          <a:xfrm>
            <a:off x="1395413" y="2420938"/>
            <a:ext cx="9407525"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1A25D17-58CF-7627-4BBB-5F7C13A696A1}"/>
              </a:ext>
            </a:extLst>
          </p:cNvPr>
          <p:cNvSpPr>
            <a:spLocks noGrp="1"/>
          </p:cNvSpPr>
          <p:nvPr>
            <p:ph type="dt" sz="half" idx="10"/>
          </p:nvPr>
        </p:nvSpPr>
        <p:spPr/>
        <p:txBody>
          <a:bodyPr/>
          <a:lstStyle>
            <a:lvl1pPr>
              <a:defRPr/>
            </a:lvl1pPr>
          </a:lstStyle>
          <a:p>
            <a:pPr>
              <a:defRPr/>
            </a:pPr>
            <a:fld id="{1E111892-3FE9-4CD8-B9E8-BE00E91242E6}" type="datetime1">
              <a:rPr lang="en-US"/>
              <a:pPr>
                <a:defRPr/>
              </a:pPr>
              <a:t>2/13/2024</a:t>
            </a:fld>
            <a:endParaRPr lang="en-US"/>
          </a:p>
        </p:txBody>
      </p:sp>
      <p:sp>
        <p:nvSpPr>
          <p:cNvPr id="6" name="Footer Placeholder 4">
            <a:extLst>
              <a:ext uri="{FF2B5EF4-FFF2-40B4-BE49-F238E27FC236}">
                <a16:creationId xmlns:a16="http://schemas.microsoft.com/office/drawing/2014/main" id="{D1BE672E-2D76-7B9D-EB83-575082C96C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4039DF-DED4-4673-0FA8-69964B1F9D28}"/>
              </a:ext>
            </a:extLst>
          </p:cNvPr>
          <p:cNvSpPr>
            <a:spLocks noGrp="1"/>
          </p:cNvSpPr>
          <p:nvPr>
            <p:ph type="sldNum" sz="quarter" idx="12"/>
          </p:nvPr>
        </p:nvSpPr>
        <p:spPr/>
        <p:txBody>
          <a:bodyPr/>
          <a:lstStyle>
            <a:lvl1pPr>
              <a:defRPr/>
            </a:lvl1pPr>
          </a:lstStyle>
          <a:p>
            <a:pPr>
              <a:defRPr/>
            </a:pPr>
            <a:fld id="{9E3D8255-E8F3-460B-84E8-4060207739A6}" type="slidenum">
              <a:rPr lang="en-US"/>
              <a:pPr>
                <a:defRPr/>
              </a:pPr>
              <a:t>‹#›</a:t>
            </a:fld>
            <a:endParaRPr lang="en-US"/>
          </a:p>
        </p:txBody>
      </p:sp>
    </p:spTree>
    <p:extLst>
      <p:ext uri="{BB962C8B-B14F-4D97-AF65-F5344CB8AC3E}">
        <p14:creationId xmlns:p14="http://schemas.microsoft.com/office/powerpoint/2010/main" val="685993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C949A80-DFBF-5AEC-A19E-09663240750B}"/>
              </a:ext>
            </a:extLst>
          </p:cNvPr>
          <p:cNvCxnSpPr/>
          <p:nvPr/>
        </p:nvCxnSpPr>
        <p:spPr>
          <a:xfrm>
            <a:off x="2012950" y="3709988"/>
            <a:ext cx="81629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F0AA35DB-7DA4-30B4-72B3-D0A7C6A876A3}"/>
              </a:ext>
            </a:extLst>
          </p:cNvPr>
          <p:cNvSpPr>
            <a:spLocks noGrp="1"/>
          </p:cNvSpPr>
          <p:nvPr>
            <p:ph type="dt" sz="half" idx="10"/>
          </p:nvPr>
        </p:nvSpPr>
        <p:spPr/>
        <p:txBody>
          <a:bodyPr/>
          <a:lstStyle>
            <a:lvl1pPr>
              <a:defRPr/>
            </a:lvl1pPr>
          </a:lstStyle>
          <a:p>
            <a:pPr>
              <a:defRPr/>
            </a:pPr>
            <a:fld id="{DF7DE7AB-FC2B-4A51-95DE-509EB9F03D43}" type="datetime1">
              <a:rPr lang="en-US"/>
              <a:pPr>
                <a:defRPr/>
              </a:pPr>
              <a:t>2/13/2024</a:t>
            </a:fld>
            <a:endParaRPr lang="en-US"/>
          </a:p>
        </p:txBody>
      </p:sp>
      <p:sp>
        <p:nvSpPr>
          <p:cNvPr id="6" name="Footer Placeholder 4">
            <a:extLst>
              <a:ext uri="{FF2B5EF4-FFF2-40B4-BE49-F238E27FC236}">
                <a16:creationId xmlns:a16="http://schemas.microsoft.com/office/drawing/2014/main" id="{7725351A-3ED4-B9B3-2D8D-730FE4226B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127BBA1-713D-1E25-4B53-CDFC671AFF2F}"/>
              </a:ext>
            </a:extLst>
          </p:cNvPr>
          <p:cNvSpPr>
            <a:spLocks noGrp="1"/>
          </p:cNvSpPr>
          <p:nvPr>
            <p:ph type="sldNum" sz="quarter" idx="12"/>
          </p:nvPr>
        </p:nvSpPr>
        <p:spPr/>
        <p:txBody>
          <a:bodyPr/>
          <a:lstStyle>
            <a:lvl1pPr>
              <a:defRPr/>
            </a:lvl1pPr>
          </a:lstStyle>
          <a:p>
            <a:pPr>
              <a:defRPr/>
            </a:pPr>
            <a:fld id="{59A1B80E-3034-468A-81F8-99C605E96B31}" type="slidenum">
              <a:rPr lang="en-US"/>
              <a:pPr>
                <a:defRPr/>
              </a:pPr>
              <a:t>‹#›</a:t>
            </a:fld>
            <a:endParaRPr lang="en-US"/>
          </a:p>
        </p:txBody>
      </p:sp>
    </p:spTree>
    <p:extLst>
      <p:ext uri="{BB962C8B-B14F-4D97-AF65-F5344CB8AC3E}">
        <p14:creationId xmlns:p14="http://schemas.microsoft.com/office/powerpoint/2010/main" val="372745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5AD52E4-4F7C-9264-932C-2AC55450DD61}"/>
              </a:ext>
            </a:extLst>
          </p:cNvPr>
          <p:cNvCxnSpPr/>
          <p:nvPr/>
        </p:nvCxnSpPr>
        <p:spPr>
          <a:xfrm>
            <a:off x="1395413" y="2420938"/>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4891F342-EEB5-963F-1D27-901E47DC0BEC}"/>
              </a:ext>
            </a:extLst>
          </p:cNvPr>
          <p:cNvSpPr>
            <a:spLocks noGrp="1"/>
          </p:cNvSpPr>
          <p:nvPr>
            <p:ph type="dt" sz="half" idx="10"/>
          </p:nvPr>
        </p:nvSpPr>
        <p:spPr/>
        <p:txBody>
          <a:bodyPr/>
          <a:lstStyle>
            <a:lvl1pPr>
              <a:defRPr/>
            </a:lvl1pPr>
          </a:lstStyle>
          <a:p>
            <a:pPr>
              <a:defRPr/>
            </a:pPr>
            <a:fld id="{A350FD10-D0F5-448E-82D0-08244927F8BA}" type="datetime1">
              <a:rPr lang="en-US"/>
              <a:pPr>
                <a:defRPr/>
              </a:pPr>
              <a:t>2/13/2024</a:t>
            </a:fld>
            <a:endParaRPr lang="en-US"/>
          </a:p>
        </p:txBody>
      </p:sp>
      <p:sp>
        <p:nvSpPr>
          <p:cNvPr id="7" name="Footer Placeholder 5">
            <a:extLst>
              <a:ext uri="{FF2B5EF4-FFF2-40B4-BE49-F238E27FC236}">
                <a16:creationId xmlns:a16="http://schemas.microsoft.com/office/drawing/2014/main" id="{8B92543E-64FC-4FE7-3324-B7B996009BB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636595FC-C553-EE91-2251-6090F888A04A}"/>
              </a:ext>
            </a:extLst>
          </p:cNvPr>
          <p:cNvSpPr>
            <a:spLocks noGrp="1"/>
          </p:cNvSpPr>
          <p:nvPr>
            <p:ph type="sldNum" sz="quarter" idx="12"/>
          </p:nvPr>
        </p:nvSpPr>
        <p:spPr/>
        <p:txBody>
          <a:bodyPr/>
          <a:lstStyle>
            <a:lvl1pPr>
              <a:defRPr/>
            </a:lvl1pPr>
          </a:lstStyle>
          <a:p>
            <a:pPr>
              <a:defRPr/>
            </a:pPr>
            <a:fld id="{6B86967C-D997-41C7-A63D-A288AE515C25}" type="slidenum">
              <a:rPr lang="en-US"/>
              <a:pPr>
                <a:defRPr/>
              </a:pPr>
              <a:t>‹#›</a:t>
            </a:fld>
            <a:endParaRPr lang="en-US"/>
          </a:p>
        </p:txBody>
      </p:sp>
    </p:spTree>
    <p:extLst>
      <p:ext uri="{BB962C8B-B14F-4D97-AF65-F5344CB8AC3E}">
        <p14:creationId xmlns:p14="http://schemas.microsoft.com/office/powerpoint/2010/main" val="273247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BDBA220-2EAF-E95C-1AED-2523C495F84C}"/>
              </a:ext>
            </a:extLst>
          </p:cNvPr>
          <p:cNvCxnSpPr/>
          <p:nvPr/>
        </p:nvCxnSpPr>
        <p:spPr>
          <a:xfrm>
            <a:off x="1395413" y="2420938"/>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218F17BC-3BB1-479B-2440-794E45D0748B}"/>
              </a:ext>
            </a:extLst>
          </p:cNvPr>
          <p:cNvSpPr>
            <a:spLocks noGrp="1"/>
          </p:cNvSpPr>
          <p:nvPr>
            <p:ph type="dt" sz="half" idx="10"/>
          </p:nvPr>
        </p:nvSpPr>
        <p:spPr/>
        <p:txBody>
          <a:bodyPr/>
          <a:lstStyle>
            <a:lvl1pPr>
              <a:defRPr/>
            </a:lvl1pPr>
          </a:lstStyle>
          <a:p>
            <a:pPr>
              <a:defRPr/>
            </a:pPr>
            <a:fld id="{3B3EDB9E-45AA-4065-B643-CAB86B1F5B3F}" type="datetime1">
              <a:rPr lang="en-US"/>
              <a:pPr>
                <a:defRPr/>
              </a:pPr>
              <a:t>2/13/2024</a:t>
            </a:fld>
            <a:endParaRPr lang="en-US"/>
          </a:p>
        </p:txBody>
      </p:sp>
      <p:sp>
        <p:nvSpPr>
          <p:cNvPr id="9" name="Footer Placeholder 7">
            <a:extLst>
              <a:ext uri="{FF2B5EF4-FFF2-40B4-BE49-F238E27FC236}">
                <a16:creationId xmlns:a16="http://schemas.microsoft.com/office/drawing/2014/main" id="{A7B0E780-54CD-9021-88D8-CC46C0DD1BA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64696503-B079-B664-F8B4-E89C40B4C445}"/>
              </a:ext>
            </a:extLst>
          </p:cNvPr>
          <p:cNvSpPr>
            <a:spLocks noGrp="1"/>
          </p:cNvSpPr>
          <p:nvPr>
            <p:ph type="sldNum" sz="quarter" idx="12"/>
          </p:nvPr>
        </p:nvSpPr>
        <p:spPr/>
        <p:txBody>
          <a:bodyPr/>
          <a:lstStyle>
            <a:lvl1pPr>
              <a:defRPr/>
            </a:lvl1pPr>
          </a:lstStyle>
          <a:p>
            <a:pPr>
              <a:defRPr/>
            </a:pPr>
            <a:fld id="{6B742CF6-E89F-44D3-9BA4-A43793D82753}" type="slidenum">
              <a:rPr lang="en-US"/>
              <a:pPr>
                <a:defRPr/>
              </a:pPr>
              <a:t>‹#›</a:t>
            </a:fld>
            <a:endParaRPr lang="en-US"/>
          </a:p>
        </p:txBody>
      </p:sp>
    </p:spTree>
    <p:extLst>
      <p:ext uri="{BB962C8B-B14F-4D97-AF65-F5344CB8AC3E}">
        <p14:creationId xmlns:p14="http://schemas.microsoft.com/office/powerpoint/2010/main" val="2665322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97E85F9-AE13-4414-51FC-5A29936CD9E5}"/>
              </a:ext>
            </a:extLst>
          </p:cNvPr>
          <p:cNvCxnSpPr/>
          <p:nvPr/>
        </p:nvCxnSpPr>
        <p:spPr>
          <a:xfrm>
            <a:off x="1395413" y="2420938"/>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6F5080A0-FA22-45D8-E61D-56379E86F2BB}"/>
              </a:ext>
            </a:extLst>
          </p:cNvPr>
          <p:cNvSpPr>
            <a:spLocks noGrp="1"/>
          </p:cNvSpPr>
          <p:nvPr>
            <p:ph type="dt" sz="half" idx="10"/>
          </p:nvPr>
        </p:nvSpPr>
        <p:spPr/>
        <p:txBody>
          <a:bodyPr/>
          <a:lstStyle>
            <a:lvl1pPr>
              <a:defRPr/>
            </a:lvl1pPr>
          </a:lstStyle>
          <a:p>
            <a:pPr>
              <a:defRPr/>
            </a:pPr>
            <a:fld id="{FB2EC9DA-50C6-48D8-96A2-867D52A48F5A}" type="datetime1">
              <a:rPr lang="en-US"/>
              <a:pPr>
                <a:defRPr/>
              </a:pPr>
              <a:t>2/13/2024</a:t>
            </a:fld>
            <a:endParaRPr lang="en-US"/>
          </a:p>
        </p:txBody>
      </p:sp>
      <p:sp>
        <p:nvSpPr>
          <p:cNvPr id="5" name="Footer Placeholder 3">
            <a:extLst>
              <a:ext uri="{FF2B5EF4-FFF2-40B4-BE49-F238E27FC236}">
                <a16:creationId xmlns:a16="http://schemas.microsoft.com/office/drawing/2014/main" id="{A8E12EE6-927F-8A75-9557-B8B5B8B3BE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65478439-D7B8-1A24-E45C-20B75B42AA39}"/>
              </a:ext>
            </a:extLst>
          </p:cNvPr>
          <p:cNvSpPr>
            <a:spLocks noGrp="1"/>
          </p:cNvSpPr>
          <p:nvPr>
            <p:ph type="sldNum" sz="quarter" idx="12"/>
          </p:nvPr>
        </p:nvSpPr>
        <p:spPr/>
        <p:txBody>
          <a:bodyPr/>
          <a:lstStyle>
            <a:lvl1pPr>
              <a:defRPr/>
            </a:lvl1pPr>
          </a:lstStyle>
          <a:p>
            <a:pPr>
              <a:defRPr/>
            </a:pPr>
            <a:fld id="{ED9C3C45-6BC7-4959-BA03-448E4FE56E8D}" type="slidenum">
              <a:rPr lang="en-US"/>
              <a:pPr>
                <a:defRPr/>
              </a:pPr>
              <a:t>‹#›</a:t>
            </a:fld>
            <a:endParaRPr lang="en-US"/>
          </a:p>
        </p:txBody>
      </p:sp>
    </p:spTree>
    <p:extLst>
      <p:ext uri="{BB962C8B-B14F-4D97-AF65-F5344CB8AC3E}">
        <p14:creationId xmlns:p14="http://schemas.microsoft.com/office/powerpoint/2010/main" val="2870299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8399FBC-CD74-4800-B6D0-CE4AE3F59C0A}"/>
              </a:ext>
            </a:extLst>
          </p:cNvPr>
          <p:cNvSpPr>
            <a:spLocks noGrp="1"/>
          </p:cNvSpPr>
          <p:nvPr>
            <p:ph type="dt" sz="half" idx="10"/>
          </p:nvPr>
        </p:nvSpPr>
        <p:spPr/>
        <p:txBody>
          <a:bodyPr/>
          <a:lstStyle>
            <a:lvl1pPr>
              <a:defRPr/>
            </a:lvl1pPr>
          </a:lstStyle>
          <a:p>
            <a:pPr>
              <a:defRPr/>
            </a:pPr>
            <a:fld id="{416E3796-6A1A-4325-8E85-C32E630B08A7}" type="datetime1">
              <a:rPr lang="en-US"/>
              <a:pPr>
                <a:defRPr/>
              </a:pPr>
              <a:t>2/13/2024</a:t>
            </a:fld>
            <a:endParaRPr lang="en-US"/>
          </a:p>
        </p:txBody>
      </p:sp>
      <p:sp>
        <p:nvSpPr>
          <p:cNvPr id="3" name="Footer Placeholder 4">
            <a:extLst>
              <a:ext uri="{FF2B5EF4-FFF2-40B4-BE49-F238E27FC236}">
                <a16:creationId xmlns:a16="http://schemas.microsoft.com/office/drawing/2014/main" id="{7BAF51CF-72B6-DD84-9852-140E62468FE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F281328-5B65-087D-8C5D-AA6901189EFB}"/>
              </a:ext>
            </a:extLst>
          </p:cNvPr>
          <p:cNvSpPr>
            <a:spLocks noGrp="1"/>
          </p:cNvSpPr>
          <p:nvPr>
            <p:ph type="sldNum" sz="quarter" idx="12"/>
          </p:nvPr>
        </p:nvSpPr>
        <p:spPr/>
        <p:txBody>
          <a:bodyPr/>
          <a:lstStyle>
            <a:lvl1pPr>
              <a:defRPr/>
            </a:lvl1pPr>
          </a:lstStyle>
          <a:p>
            <a:pPr>
              <a:defRPr/>
            </a:pPr>
            <a:fld id="{F53E9982-9F0B-4580-B9C3-0A51F91B2C25}" type="slidenum">
              <a:rPr lang="en-US"/>
              <a:pPr>
                <a:defRPr/>
              </a:pPr>
              <a:t>‹#›</a:t>
            </a:fld>
            <a:endParaRPr lang="en-US"/>
          </a:p>
        </p:txBody>
      </p:sp>
    </p:spTree>
    <p:extLst>
      <p:ext uri="{BB962C8B-B14F-4D97-AF65-F5344CB8AC3E}">
        <p14:creationId xmlns:p14="http://schemas.microsoft.com/office/powerpoint/2010/main" val="1814025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900E69-BB30-D2DF-A806-61B997541244}"/>
              </a:ext>
            </a:extLst>
          </p:cNvPr>
          <p:cNvCxnSpPr/>
          <p:nvPr/>
        </p:nvCxnSpPr>
        <p:spPr>
          <a:xfrm>
            <a:off x="1395413" y="2913063"/>
            <a:ext cx="35147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49B48211-C815-9F7F-965D-FF21F788B42E}"/>
              </a:ext>
            </a:extLst>
          </p:cNvPr>
          <p:cNvSpPr>
            <a:spLocks noGrp="1"/>
          </p:cNvSpPr>
          <p:nvPr>
            <p:ph type="dt" sz="half" idx="10"/>
          </p:nvPr>
        </p:nvSpPr>
        <p:spPr/>
        <p:txBody>
          <a:bodyPr/>
          <a:lstStyle>
            <a:lvl1pPr>
              <a:defRPr/>
            </a:lvl1pPr>
          </a:lstStyle>
          <a:p>
            <a:pPr>
              <a:defRPr/>
            </a:pPr>
            <a:fld id="{69324941-3781-4D0A-B159-11CA57F50679}" type="datetime1">
              <a:rPr lang="en-US"/>
              <a:pPr>
                <a:defRPr/>
              </a:pPr>
              <a:t>2/13/2024</a:t>
            </a:fld>
            <a:endParaRPr lang="en-US"/>
          </a:p>
        </p:txBody>
      </p:sp>
      <p:sp>
        <p:nvSpPr>
          <p:cNvPr id="7" name="Footer Placeholder 5">
            <a:extLst>
              <a:ext uri="{FF2B5EF4-FFF2-40B4-BE49-F238E27FC236}">
                <a16:creationId xmlns:a16="http://schemas.microsoft.com/office/drawing/2014/main" id="{F18222AF-3323-A7E2-D536-6BF0918D4B2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14E86ED-BB8F-7F09-C251-DE132FC67EC3}"/>
              </a:ext>
            </a:extLst>
          </p:cNvPr>
          <p:cNvSpPr>
            <a:spLocks noGrp="1"/>
          </p:cNvSpPr>
          <p:nvPr>
            <p:ph type="sldNum" sz="quarter" idx="12"/>
          </p:nvPr>
        </p:nvSpPr>
        <p:spPr/>
        <p:txBody>
          <a:bodyPr/>
          <a:lstStyle>
            <a:lvl1pPr>
              <a:defRPr/>
            </a:lvl1pPr>
          </a:lstStyle>
          <a:p>
            <a:pPr>
              <a:defRPr/>
            </a:pPr>
            <a:fld id="{D6D0DF6D-2A3B-4381-BC54-7DFBF8373DD3}" type="slidenum">
              <a:rPr lang="en-US"/>
              <a:pPr>
                <a:defRPr/>
              </a:pPr>
              <a:t>‹#›</a:t>
            </a:fld>
            <a:endParaRPr lang="en-US"/>
          </a:p>
        </p:txBody>
      </p:sp>
    </p:spTree>
    <p:extLst>
      <p:ext uri="{BB962C8B-B14F-4D97-AF65-F5344CB8AC3E}">
        <p14:creationId xmlns:p14="http://schemas.microsoft.com/office/powerpoint/2010/main" val="164670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4" name="Date Placeholder 3">
            <a:extLst>
              <a:ext uri="{FF2B5EF4-FFF2-40B4-BE49-F238E27FC236}">
                <a16:creationId xmlns:a16="http://schemas.microsoft.com/office/drawing/2014/main" id="{1FC7F428-2266-9F25-582D-6FD7D18519D1}"/>
              </a:ext>
            </a:extLst>
          </p:cNvPr>
          <p:cNvSpPr>
            <a:spLocks noGrp="1"/>
          </p:cNvSpPr>
          <p:nvPr>
            <p:ph type="dt" sz="half" idx="10"/>
          </p:nvPr>
        </p:nvSpPr>
        <p:spPr/>
        <p:txBody>
          <a:bodyPr/>
          <a:lstStyle>
            <a:lvl1pPr>
              <a:defRPr/>
            </a:lvl1pPr>
          </a:lstStyle>
          <a:p>
            <a:pPr>
              <a:defRPr/>
            </a:pPr>
            <a:fld id="{9C185CAE-D0A7-4FB8-B25E-16807EDCC4A1}" type="datetimeFigureOut">
              <a:rPr lang="en-TZ"/>
              <a:pPr>
                <a:defRPr/>
              </a:pPr>
              <a:t>13/02/2024</a:t>
            </a:fld>
            <a:endParaRPr lang="en-TZ"/>
          </a:p>
        </p:txBody>
      </p:sp>
      <p:sp>
        <p:nvSpPr>
          <p:cNvPr id="5" name="Footer Placeholder 4">
            <a:extLst>
              <a:ext uri="{FF2B5EF4-FFF2-40B4-BE49-F238E27FC236}">
                <a16:creationId xmlns:a16="http://schemas.microsoft.com/office/drawing/2014/main" id="{54412C2D-BC35-EF6D-BFA5-F070B685773B}"/>
              </a:ext>
            </a:extLst>
          </p:cNvPr>
          <p:cNvSpPr>
            <a:spLocks noGrp="1"/>
          </p:cNvSpPr>
          <p:nvPr>
            <p:ph type="ftr" sz="quarter" idx="11"/>
          </p:nvPr>
        </p:nvSpPr>
        <p:spPr/>
        <p:txBody>
          <a:bodyPr/>
          <a:lstStyle>
            <a:lvl1pPr>
              <a:defRPr/>
            </a:lvl1pPr>
          </a:lstStyle>
          <a:p>
            <a:pPr>
              <a:defRPr/>
            </a:pPr>
            <a:endParaRPr lang="en-TZ"/>
          </a:p>
        </p:txBody>
      </p:sp>
      <p:sp>
        <p:nvSpPr>
          <p:cNvPr id="6" name="Slide Number Placeholder 5">
            <a:extLst>
              <a:ext uri="{FF2B5EF4-FFF2-40B4-BE49-F238E27FC236}">
                <a16:creationId xmlns:a16="http://schemas.microsoft.com/office/drawing/2014/main" id="{FDE7A580-A3C2-7D95-D569-8B45149C7DAE}"/>
              </a:ext>
            </a:extLst>
          </p:cNvPr>
          <p:cNvSpPr>
            <a:spLocks noGrp="1"/>
          </p:cNvSpPr>
          <p:nvPr>
            <p:ph type="sldNum" sz="quarter" idx="12"/>
          </p:nvPr>
        </p:nvSpPr>
        <p:spPr/>
        <p:txBody>
          <a:bodyPr/>
          <a:lstStyle>
            <a:lvl1pPr>
              <a:defRPr/>
            </a:lvl1pPr>
          </a:lstStyle>
          <a:p>
            <a:pPr>
              <a:defRPr/>
            </a:pPr>
            <a:fld id="{6F94899D-6AAB-408E-AFD6-AF9CD48AB342}" type="slidenum">
              <a:rPr lang="en-TZ"/>
              <a:pPr>
                <a:defRPr/>
              </a:pPr>
              <a:t>‹#›</a:t>
            </a:fld>
            <a:endParaRPr lang="en-TZ"/>
          </a:p>
        </p:txBody>
      </p:sp>
    </p:spTree>
    <p:extLst>
      <p:ext uri="{BB962C8B-B14F-4D97-AF65-F5344CB8AC3E}">
        <p14:creationId xmlns:p14="http://schemas.microsoft.com/office/powerpoint/2010/main" val="2934936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3">
            <a:extLst>
              <a:ext uri="{FF2B5EF4-FFF2-40B4-BE49-F238E27FC236}">
                <a16:creationId xmlns:a16="http://schemas.microsoft.com/office/drawing/2014/main" id="{9C1F4A58-3DC8-3DBB-B842-10F05C9E74CE}"/>
              </a:ext>
            </a:extLst>
          </p:cNvPr>
          <p:cNvSpPr>
            <a:spLocks noGrp="1"/>
          </p:cNvSpPr>
          <p:nvPr>
            <p:ph type="dt" sz="half" idx="10"/>
          </p:nvPr>
        </p:nvSpPr>
        <p:spPr/>
        <p:txBody>
          <a:bodyPr/>
          <a:lstStyle>
            <a:lvl1pPr>
              <a:defRPr/>
            </a:lvl1pPr>
          </a:lstStyle>
          <a:p>
            <a:pPr>
              <a:defRPr/>
            </a:pPr>
            <a:fld id="{416E3796-6A1A-4325-8E85-C32E630B08A7}" type="datetime1">
              <a:rPr lang="en-US"/>
              <a:pPr>
                <a:defRPr/>
              </a:pPr>
              <a:t>2/13/2024</a:t>
            </a:fld>
            <a:endParaRPr lang="en-US"/>
          </a:p>
        </p:txBody>
      </p:sp>
      <p:sp>
        <p:nvSpPr>
          <p:cNvPr id="5" name="Footer Placeholder 4">
            <a:extLst>
              <a:ext uri="{FF2B5EF4-FFF2-40B4-BE49-F238E27FC236}">
                <a16:creationId xmlns:a16="http://schemas.microsoft.com/office/drawing/2014/main" id="{F1A1CF0B-ECE4-4319-EDF3-FCF263896A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103305-B7B3-3371-47CB-11E239E87C48}"/>
              </a:ext>
            </a:extLst>
          </p:cNvPr>
          <p:cNvSpPr>
            <a:spLocks noGrp="1"/>
          </p:cNvSpPr>
          <p:nvPr>
            <p:ph type="sldNum" sz="quarter" idx="12"/>
          </p:nvPr>
        </p:nvSpPr>
        <p:spPr/>
        <p:txBody>
          <a:bodyPr/>
          <a:lstStyle>
            <a:lvl1pPr>
              <a:defRPr/>
            </a:lvl1pPr>
          </a:lstStyle>
          <a:p>
            <a:pPr>
              <a:defRPr/>
            </a:pPr>
            <a:fld id="{58285CCB-465C-4035-B39B-CD9F49A0E9A0}" type="slidenum">
              <a:rPr lang="en-US"/>
              <a:pPr>
                <a:defRPr/>
              </a:pPr>
              <a:t>‹#›</a:t>
            </a:fld>
            <a:endParaRPr lang="en-US"/>
          </a:p>
        </p:txBody>
      </p:sp>
    </p:spTree>
    <p:extLst>
      <p:ext uri="{BB962C8B-B14F-4D97-AF65-F5344CB8AC3E}">
        <p14:creationId xmlns:p14="http://schemas.microsoft.com/office/powerpoint/2010/main" val="2977401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13034630-A4A4-8A41-8780-4A21B9C5D7FF}"/>
              </a:ext>
            </a:extLst>
          </p:cNvPr>
          <p:cNvSpPr>
            <a:spLocks noGrp="1"/>
          </p:cNvSpPr>
          <p:nvPr>
            <p:ph type="dt" sz="half" idx="10"/>
          </p:nvPr>
        </p:nvSpPr>
        <p:spPr/>
        <p:txBody>
          <a:bodyPr/>
          <a:lstStyle>
            <a:lvl1pPr>
              <a:defRPr/>
            </a:lvl1pPr>
          </a:lstStyle>
          <a:p>
            <a:pPr>
              <a:defRPr/>
            </a:pPr>
            <a:fld id="{416E3796-6A1A-4325-8E85-C32E630B08A7}" type="datetime1">
              <a:rPr lang="en-US"/>
              <a:pPr>
                <a:defRPr/>
              </a:pPr>
              <a:t>2/13/2024</a:t>
            </a:fld>
            <a:endParaRPr lang="en-US"/>
          </a:p>
        </p:txBody>
      </p:sp>
      <p:sp>
        <p:nvSpPr>
          <p:cNvPr id="6" name="Footer Placeholder 4">
            <a:extLst>
              <a:ext uri="{FF2B5EF4-FFF2-40B4-BE49-F238E27FC236}">
                <a16:creationId xmlns:a16="http://schemas.microsoft.com/office/drawing/2014/main" id="{CA45E878-A730-B83D-50E3-88051EC0A2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9AA99D-B83A-F8D6-A550-DDF9127815C7}"/>
              </a:ext>
            </a:extLst>
          </p:cNvPr>
          <p:cNvSpPr>
            <a:spLocks noGrp="1"/>
          </p:cNvSpPr>
          <p:nvPr>
            <p:ph type="sldNum" sz="quarter" idx="12"/>
          </p:nvPr>
        </p:nvSpPr>
        <p:spPr/>
        <p:txBody>
          <a:bodyPr/>
          <a:lstStyle>
            <a:lvl1pPr>
              <a:defRPr/>
            </a:lvl1pPr>
          </a:lstStyle>
          <a:p>
            <a:pPr>
              <a:defRPr/>
            </a:pPr>
            <a:fld id="{FB0EFEC6-B66D-48E4-9549-7CE52BB3D5DF}" type="slidenum">
              <a:rPr lang="en-US"/>
              <a:pPr>
                <a:defRPr/>
              </a:pPr>
              <a:t>‹#›</a:t>
            </a:fld>
            <a:endParaRPr lang="en-US"/>
          </a:p>
        </p:txBody>
      </p:sp>
    </p:spTree>
    <p:extLst>
      <p:ext uri="{BB962C8B-B14F-4D97-AF65-F5344CB8AC3E}">
        <p14:creationId xmlns:p14="http://schemas.microsoft.com/office/powerpoint/2010/main" val="289557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EB3C584-C4EB-5CB9-806A-288909DBDE2B}"/>
              </a:ext>
            </a:extLst>
          </p:cNvPr>
          <p:cNvCxnSpPr/>
          <p:nvPr/>
        </p:nvCxnSpPr>
        <p:spPr>
          <a:xfrm>
            <a:off x="1395413" y="4140200"/>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1AE72C39-888B-F739-D8BB-D64D04B4273C}"/>
              </a:ext>
            </a:extLst>
          </p:cNvPr>
          <p:cNvSpPr>
            <a:spLocks noGrp="1"/>
          </p:cNvSpPr>
          <p:nvPr>
            <p:ph type="dt" sz="half" idx="10"/>
          </p:nvPr>
        </p:nvSpPr>
        <p:spPr/>
        <p:txBody>
          <a:bodyPr/>
          <a:lstStyle>
            <a:lvl1pPr>
              <a:defRPr/>
            </a:lvl1pPr>
          </a:lstStyle>
          <a:p>
            <a:pPr>
              <a:defRPr/>
            </a:pPr>
            <a:fld id="{A9FC876E-F0B1-47BD-9553-FBF5F67A2CDB}" type="datetime1">
              <a:rPr lang="en-US"/>
              <a:pPr>
                <a:defRPr/>
              </a:pPr>
              <a:t>2/13/2024</a:t>
            </a:fld>
            <a:endParaRPr lang="en-US"/>
          </a:p>
        </p:txBody>
      </p:sp>
      <p:sp>
        <p:nvSpPr>
          <p:cNvPr id="6" name="Footer Placeholder 4">
            <a:extLst>
              <a:ext uri="{FF2B5EF4-FFF2-40B4-BE49-F238E27FC236}">
                <a16:creationId xmlns:a16="http://schemas.microsoft.com/office/drawing/2014/main" id="{55B08739-6936-8878-6D0E-2A7561F090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C46755-A597-F996-8DC6-E986067D4CDB}"/>
              </a:ext>
            </a:extLst>
          </p:cNvPr>
          <p:cNvSpPr>
            <a:spLocks noGrp="1"/>
          </p:cNvSpPr>
          <p:nvPr>
            <p:ph type="sldNum" sz="quarter" idx="12"/>
          </p:nvPr>
        </p:nvSpPr>
        <p:spPr/>
        <p:txBody>
          <a:bodyPr/>
          <a:lstStyle>
            <a:lvl1pPr>
              <a:defRPr/>
            </a:lvl1pPr>
          </a:lstStyle>
          <a:p>
            <a:pPr>
              <a:defRPr/>
            </a:pPr>
            <a:fld id="{A3D3E691-CB56-4C64-9B0A-7B64494DB72C}" type="slidenum">
              <a:rPr lang="en-US"/>
              <a:pPr>
                <a:defRPr/>
              </a:pPr>
              <a:t>‹#›</a:t>
            </a:fld>
            <a:endParaRPr lang="en-US"/>
          </a:p>
        </p:txBody>
      </p:sp>
    </p:spTree>
    <p:extLst>
      <p:ext uri="{BB962C8B-B14F-4D97-AF65-F5344CB8AC3E}">
        <p14:creationId xmlns:p14="http://schemas.microsoft.com/office/powerpoint/2010/main" val="2540381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2670DA2D-21D4-2E3F-8E2E-20BDD1967CCB}"/>
              </a:ext>
            </a:extLst>
          </p:cNvPr>
          <p:cNvSpPr txBox="1">
            <a:spLocks noChangeArrowheads="1"/>
          </p:cNvSpPr>
          <p:nvPr/>
        </p:nvSpPr>
        <p:spPr bwMode="auto">
          <a:xfrm>
            <a:off x="862013" y="879475"/>
            <a:ext cx="6096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TZ" sz="8000">
                <a:latin typeface="Garamond" panose="02020404030301010803" pitchFamily="18" charset="0"/>
              </a:rPr>
              <a:t>“</a:t>
            </a:r>
          </a:p>
        </p:txBody>
      </p:sp>
      <p:sp>
        <p:nvSpPr>
          <p:cNvPr id="5" name="TextBox 8">
            <a:extLst>
              <a:ext uri="{FF2B5EF4-FFF2-40B4-BE49-F238E27FC236}">
                <a16:creationId xmlns:a16="http://schemas.microsoft.com/office/drawing/2014/main" id="{CE5117C9-7379-9B3C-B0AF-AE5C71E8627E}"/>
              </a:ext>
            </a:extLst>
          </p:cNvPr>
          <p:cNvSpPr txBox="1">
            <a:spLocks noChangeArrowheads="1"/>
          </p:cNvSpPr>
          <p:nvPr/>
        </p:nvSpPr>
        <p:spPr bwMode="auto">
          <a:xfrm>
            <a:off x="10599738" y="2827338"/>
            <a:ext cx="609600" cy="585787"/>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TZ" sz="8000">
                <a:latin typeface="Garamond" panose="02020404030301010803" pitchFamily="18" charset="0"/>
              </a:rPr>
              <a:t>”</a:t>
            </a:r>
          </a:p>
        </p:txBody>
      </p:sp>
      <p:cxnSp>
        <p:nvCxnSpPr>
          <p:cNvPr id="6" name="Straight Connector 5">
            <a:extLst>
              <a:ext uri="{FF2B5EF4-FFF2-40B4-BE49-F238E27FC236}">
                <a16:creationId xmlns:a16="http://schemas.microsoft.com/office/drawing/2014/main" id="{9B01DE08-67FD-A93C-1E31-E2577E6C551D}"/>
              </a:ext>
            </a:extLst>
          </p:cNvPr>
          <p:cNvCxnSpPr/>
          <p:nvPr/>
        </p:nvCxnSpPr>
        <p:spPr>
          <a:xfrm>
            <a:off x="1395413" y="4140200"/>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46B4D29C-A2C0-669F-7955-0F686C4B1F61}"/>
              </a:ext>
            </a:extLst>
          </p:cNvPr>
          <p:cNvSpPr>
            <a:spLocks noGrp="1"/>
          </p:cNvSpPr>
          <p:nvPr>
            <p:ph type="dt" sz="half" idx="14"/>
          </p:nvPr>
        </p:nvSpPr>
        <p:spPr/>
        <p:txBody>
          <a:bodyPr/>
          <a:lstStyle>
            <a:lvl1pPr>
              <a:defRPr/>
            </a:lvl1pPr>
          </a:lstStyle>
          <a:p>
            <a:pPr>
              <a:defRPr/>
            </a:pPr>
            <a:fld id="{E769F4BF-798A-460A-A6A0-ED5C6E7D8AB3}" type="datetime1">
              <a:rPr lang="en-US"/>
              <a:pPr>
                <a:defRPr/>
              </a:pPr>
              <a:t>2/13/2024</a:t>
            </a:fld>
            <a:endParaRPr lang="en-US"/>
          </a:p>
        </p:txBody>
      </p:sp>
      <p:sp>
        <p:nvSpPr>
          <p:cNvPr id="8" name="Footer Placeholder 4">
            <a:extLst>
              <a:ext uri="{FF2B5EF4-FFF2-40B4-BE49-F238E27FC236}">
                <a16:creationId xmlns:a16="http://schemas.microsoft.com/office/drawing/2014/main" id="{5ACB3802-A2F4-1FD6-1C5C-7CC549388E1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52A3DF3-967C-C034-3279-7F42E5EF4B3F}"/>
              </a:ext>
            </a:extLst>
          </p:cNvPr>
          <p:cNvSpPr>
            <a:spLocks noGrp="1"/>
          </p:cNvSpPr>
          <p:nvPr>
            <p:ph type="sldNum" sz="quarter" idx="16"/>
          </p:nvPr>
        </p:nvSpPr>
        <p:spPr/>
        <p:txBody>
          <a:bodyPr/>
          <a:lstStyle>
            <a:lvl1pPr>
              <a:defRPr/>
            </a:lvl1pPr>
          </a:lstStyle>
          <a:p>
            <a:pPr>
              <a:defRPr/>
            </a:pPr>
            <a:fld id="{33271176-72F8-4581-8052-E4BA43303A2A}" type="slidenum">
              <a:rPr lang="en-US"/>
              <a:pPr>
                <a:defRPr/>
              </a:pPr>
              <a:t>‹#›</a:t>
            </a:fld>
            <a:endParaRPr lang="en-US"/>
          </a:p>
        </p:txBody>
      </p:sp>
    </p:spTree>
    <p:extLst>
      <p:ext uri="{BB962C8B-B14F-4D97-AF65-F5344CB8AC3E}">
        <p14:creationId xmlns:p14="http://schemas.microsoft.com/office/powerpoint/2010/main" val="4240677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4BBA52-33BC-EB94-0FA5-A99B3C86028F}"/>
              </a:ext>
            </a:extLst>
          </p:cNvPr>
          <p:cNvSpPr>
            <a:spLocks noGrp="1"/>
          </p:cNvSpPr>
          <p:nvPr>
            <p:ph type="dt" sz="half" idx="10"/>
          </p:nvPr>
        </p:nvSpPr>
        <p:spPr/>
        <p:txBody>
          <a:bodyPr/>
          <a:lstStyle>
            <a:lvl1pPr>
              <a:defRPr/>
            </a:lvl1pPr>
          </a:lstStyle>
          <a:p>
            <a:pPr>
              <a:defRPr/>
            </a:pPr>
            <a:fld id="{416E3796-6A1A-4325-8E85-C32E630B08A7}" type="datetime1">
              <a:rPr lang="en-US"/>
              <a:pPr>
                <a:defRPr/>
              </a:pPr>
              <a:t>2/13/2024</a:t>
            </a:fld>
            <a:endParaRPr lang="en-US"/>
          </a:p>
        </p:txBody>
      </p:sp>
      <p:sp>
        <p:nvSpPr>
          <p:cNvPr id="5" name="Footer Placeholder 4">
            <a:extLst>
              <a:ext uri="{FF2B5EF4-FFF2-40B4-BE49-F238E27FC236}">
                <a16:creationId xmlns:a16="http://schemas.microsoft.com/office/drawing/2014/main" id="{3BE895F3-EC47-3528-7AEE-9A9D4E909A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914E36-8406-53F6-9537-E1331353F1C0}"/>
              </a:ext>
            </a:extLst>
          </p:cNvPr>
          <p:cNvSpPr>
            <a:spLocks noGrp="1"/>
          </p:cNvSpPr>
          <p:nvPr>
            <p:ph type="sldNum" sz="quarter" idx="12"/>
          </p:nvPr>
        </p:nvSpPr>
        <p:spPr/>
        <p:txBody>
          <a:bodyPr/>
          <a:lstStyle>
            <a:lvl1pPr>
              <a:defRPr/>
            </a:lvl1pPr>
          </a:lstStyle>
          <a:p>
            <a:pPr>
              <a:defRPr/>
            </a:pPr>
            <a:fld id="{E71369E0-B89E-4DD3-8E37-A25FA87355BB}" type="slidenum">
              <a:rPr lang="en-US"/>
              <a:pPr>
                <a:defRPr/>
              </a:pPr>
              <a:t>‹#›</a:t>
            </a:fld>
            <a:endParaRPr lang="en-US"/>
          </a:p>
        </p:txBody>
      </p:sp>
    </p:spTree>
    <p:extLst>
      <p:ext uri="{BB962C8B-B14F-4D97-AF65-F5344CB8AC3E}">
        <p14:creationId xmlns:p14="http://schemas.microsoft.com/office/powerpoint/2010/main" val="3470873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91B01FFD-C0F9-149A-9EF4-4A58D824E7F0}"/>
              </a:ext>
            </a:extLst>
          </p:cNvPr>
          <p:cNvSpPr txBox="1">
            <a:spLocks noChangeArrowheads="1"/>
          </p:cNvSpPr>
          <p:nvPr/>
        </p:nvSpPr>
        <p:spPr bwMode="auto">
          <a:xfrm>
            <a:off x="862013" y="879475"/>
            <a:ext cx="6096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TZ" sz="8000">
                <a:latin typeface="Garamond" panose="02020404030301010803" pitchFamily="18" charset="0"/>
              </a:rPr>
              <a:t>“</a:t>
            </a:r>
          </a:p>
        </p:txBody>
      </p:sp>
      <p:sp>
        <p:nvSpPr>
          <p:cNvPr id="5" name="TextBox 8">
            <a:extLst>
              <a:ext uri="{FF2B5EF4-FFF2-40B4-BE49-F238E27FC236}">
                <a16:creationId xmlns:a16="http://schemas.microsoft.com/office/drawing/2014/main" id="{AB8E1E18-98E5-8DF3-2295-DCB5CF50FD64}"/>
              </a:ext>
            </a:extLst>
          </p:cNvPr>
          <p:cNvSpPr txBox="1">
            <a:spLocks noChangeArrowheads="1"/>
          </p:cNvSpPr>
          <p:nvPr/>
        </p:nvSpPr>
        <p:spPr bwMode="auto">
          <a:xfrm>
            <a:off x="10599738" y="2598738"/>
            <a:ext cx="609600" cy="585787"/>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TZ" sz="8000">
                <a:latin typeface="Garamond" panose="02020404030301010803" pitchFamily="18" charset="0"/>
              </a:rPr>
              <a:t>”</a:t>
            </a:r>
          </a:p>
        </p:txBody>
      </p:sp>
      <p:cxnSp>
        <p:nvCxnSpPr>
          <p:cNvPr id="6" name="Straight Connector 5">
            <a:extLst>
              <a:ext uri="{FF2B5EF4-FFF2-40B4-BE49-F238E27FC236}">
                <a16:creationId xmlns:a16="http://schemas.microsoft.com/office/drawing/2014/main" id="{3C121D33-72A1-3FF5-619F-0E03AD487D36}"/>
              </a:ext>
            </a:extLst>
          </p:cNvPr>
          <p:cNvCxnSpPr/>
          <p:nvPr/>
        </p:nvCxnSpPr>
        <p:spPr>
          <a:xfrm>
            <a:off x="1395413" y="3429000"/>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CCA81980-4970-230B-4C59-D41AEF309047}"/>
              </a:ext>
            </a:extLst>
          </p:cNvPr>
          <p:cNvSpPr>
            <a:spLocks noGrp="1"/>
          </p:cNvSpPr>
          <p:nvPr>
            <p:ph type="dt" sz="half" idx="14"/>
          </p:nvPr>
        </p:nvSpPr>
        <p:spPr/>
        <p:txBody>
          <a:bodyPr/>
          <a:lstStyle>
            <a:lvl1pPr>
              <a:defRPr/>
            </a:lvl1pPr>
          </a:lstStyle>
          <a:p>
            <a:pPr>
              <a:defRPr/>
            </a:pPr>
            <a:fld id="{917783A5-7DEC-4729-8B4C-07E64AD63B49}" type="datetime1">
              <a:rPr lang="en-US"/>
              <a:pPr>
                <a:defRPr/>
              </a:pPr>
              <a:t>2/13/2024</a:t>
            </a:fld>
            <a:endParaRPr lang="en-US"/>
          </a:p>
        </p:txBody>
      </p:sp>
      <p:sp>
        <p:nvSpPr>
          <p:cNvPr id="8" name="Footer Placeholder 4">
            <a:extLst>
              <a:ext uri="{FF2B5EF4-FFF2-40B4-BE49-F238E27FC236}">
                <a16:creationId xmlns:a16="http://schemas.microsoft.com/office/drawing/2014/main" id="{A74A08CB-EEA2-3515-1A40-3777B7C8B8C5}"/>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5CF1EA0-2994-DF88-1023-4FC4AEE721B8}"/>
              </a:ext>
            </a:extLst>
          </p:cNvPr>
          <p:cNvSpPr>
            <a:spLocks noGrp="1"/>
          </p:cNvSpPr>
          <p:nvPr>
            <p:ph type="sldNum" sz="quarter" idx="16"/>
          </p:nvPr>
        </p:nvSpPr>
        <p:spPr/>
        <p:txBody>
          <a:bodyPr/>
          <a:lstStyle>
            <a:lvl1pPr>
              <a:defRPr/>
            </a:lvl1pPr>
          </a:lstStyle>
          <a:p>
            <a:pPr>
              <a:defRPr/>
            </a:pPr>
            <a:fld id="{FA235B12-144C-4BC7-9FEC-B8C9B5D0433A}" type="slidenum">
              <a:rPr lang="en-US"/>
              <a:pPr>
                <a:defRPr/>
              </a:pPr>
              <a:t>‹#›</a:t>
            </a:fld>
            <a:endParaRPr lang="en-US"/>
          </a:p>
        </p:txBody>
      </p:sp>
    </p:spTree>
    <p:extLst>
      <p:ext uri="{BB962C8B-B14F-4D97-AF65-F5344CB8AC3E}">
        <p14:creationId xmlns:p14="http://schemas.microsoft.com/office/powerpoint/2010/main" val="96843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D69CF57-FFCD-05D3-06C3-D5EC23AD7B44}"/>
              </a:ext>
            </a:extLst>
          </p:cNvPr>
          <p:cNvCxnSpPr/>
          <p:nvPr/>
        </p:nvCxnSpPr>
        <p:spPr>
          <a:xfrm>
            <a:off x="1395413" y="3429000"/>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2851B24D-36B7-48DA-E3C9-0C1C728380C7}"/>
              </a:ext>
            </a:extLst>
          </p:cNvPr>
          <p:cNvSpPr>
            <a:spLocks noGrp="1"/>
          </p:cNvSpPr>
          <p:nvPr>
            <p:ph type="dt" sz="half" idx="14"/>
          </p:nvPr>
        </p:nvSpPr>
        <p:spPr/>
        <p:txBody>
          <a:bodyPr/>
          <a:lstStyle>
            <a:lvl1pPr>
              <a:defRPr/>
            </a:lvl1pPr>
          </a:lstStyle>
          <a:p>
            <a:pPr>
              <a:defRPr/>
            </a:pPr>
            <a:fld id="{E40FC885-090A-4B0F-BE18-AEFF0C608705}" type="datetime1">
              <a:rPr lang="en-US"/>
              <a:pPr>
                <a:defRPr/>
              </a:pPr>
              <a:t>2/13/2024</a:t>
            </a:fld>
            <a:endParaRPr lang="en-US"/>
          </a:p>
        </p:txBody>
      </p:sp>
      <p:sp>
        <p:nvSpPr>
          <p:cNvPr id="6" name="Footer Placeholder 4">
            <a:extLst>
              <a:ext uri="{FF2B5EF4-FFF2-40B4-BE49-F238E27FC236}">
                <a16:creationId xmlns:a16="http://schemas.microsoft.com/office/drawing/2014/main" id="{B44093C6-549E-B6C6-845F-D53DFF9B101A}"/>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9ABA5BF-F6C9-709F-602A-5FBAD3689A94}"/>
              </a:ext>
            </a:extLst>
          </p:cNvPr>
          <p:cNvSpPr>
            <a:spLocks noGrp="1"/>
          </p:cNvSpPr>
          <p:nvPr>
            <p:ph type="sldNum" sz="quarter" idx="16"/>
          </p:nvPr>
        </p:nvSpPr>
        <p:spPr/>
        <p:txBody>
          <a:bodyPr/>
          <a:lstStyle>
            <a:lvl1pPr>
              <a:defRPr/>
            </a:lvl1pPr>
          </a:lstStyle>
          <a:p>
            <a:pPr>
              <a:defRPr/>
            </a:pPr>
            <a:fld id="{C0D2233C-975B-4460-95DF-BCFD1E805525}" type="slidenum">
              <a:rPr lang="en-US"/>
              <a:pPr>
                <a:defRPr/>
              </a:pPr>
              <a:t>‹#›</a:t>
            </a:fld>
            <a:endParaRPr lang="en-US"/>
          </a:p>
        </p:txBody>
      </p:sp>
    </p:spTree>
    <p:extLst>
      <p:ext uri="{BB962C8B-B14F-4D97-AF65-F5344CB8AC3E}">
        <p14:creationId xmlns:p14="http://schemas.microsoft.com/office/powerpoint/2010/main" val="2884525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21555A-F711-0117-F177-4ACFE5884439}"/>
              </a:ext>
            </a:extLst>
          </p:cNvPr>
          <p:cNvCxnSpPr/>
          <p:nvPr/>
        </p:nvCxnSpPr>
        <p:spPr>
          <a:xfrm>
            <a:off x="1395413" y="2420938"/>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D5AD31B-34D1-7617-2740-000E15F09EC0}"/>
              </a:ext>
            </a:extLst>
          </p:cNvPr>
          <p:cNvSpPr>
            <a:spLocks noGrp="1"/>
          </p:cNvSpPr>
          <p:nvPr>
            <p:ph type="dt" sz="half" idx="10"/>
          </p:nvPr>
        </p:nvSpPr>
        <p:spPr/>
        <p:txBody>
          <a:bodyPr/>
          <a:lstStyle>
            <a:lvl1pPr>
              <a:defRPr/>
            </a:lvl1pPr>
          </a:lstStyle>
          <a:p>
            <a:pPr>
              <a:defRPr/>
            </a:pPr>
            <a:fld id="{E3A42A63-118E-4CC6-8CB7-9476EC6C42BA}" type="datetime1">
              <a:rPr lang="en-US"/>
              <a:pPr>
                <a:defRPr/>
              </a:pPr>
              <a:t>2/13/2024</a:t>
            </a:fld>
            <a:endParaRPr lang="en-US"/>
          </a:p>
        </p:txBody>
      </p:sp>
      <p:sp>
        <p:nvSpPr>
          <p:cNvPr id="6" name="Footer Placeholder 4">
            <a:extLst>
              <a:ext uri="{FF2B5EF4-FFF2-40B4-BE49-F238E27FC236}">
                <a16:creationId xmlns:a16="http://schemas.microsoft.com/office/drawing/2014/main" id="{2EBCB302-D5FA-646A-C223-1E76CFE638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4DF5B4-0BAB-A4A1-0E7A-7CC604FA4238}"/>
              </a:ext>
            </a:extLst>
          </p:cNvPr>
          <p:cNvSpPr>
            <a:spLocks noGrp="1"/>
          </p:cNvSpPr>
          <p:nvPr>
            <p:ph type="sldNum" sz="quarter" idx="12"/>
          </p:nvPr>
        </p:nvSpPr>
        <p:spPr/>
        <p:txBody>
          <a:bodyPr/>
          <a:lstStyle>
            <a:lvl1pPr>
              <a:defRPr/>
            </a:lvl1pPr>
          </a:lstStyle>
          <a:p>
            <a:pPr>
              <a:defRPr/>
            </a:pPr>
            <a:fld id="{42D4BD9C-D271-4B3C-86A2-3D455303D3B5}" type="slidenum">
              <a:rPr lang="en-US"/>
              <a:pPr>
                <a:defRPr/>
              </a:pPr>
              <a:t>‹#›</a:t>
            </a:fld>
            <a:endParaRPr lang="en-US"/>
          </a:p>
        </p:txBody>
      </p:sp>
    </p:spTree>
    <p:extLst>
      <p:ext uri="{BB962C8B-B14F-4D97-AF65-F5344CB8AC3E}">
        <p14:creationId xmlns:p14="http://schemas.microsoft.com/office/powerpoint/2010/main" val="2253264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3A7B418-8899-DCAD-E6E1-C18E10B3E5A4}"/>
              </a:ext>
            </a:extLst>
          </p:cNvPr>
          <p:cNvCxnSpPr/>
          <p:nvPr/>
        </p:nvCxnSpPr>
        <p:spPr>
          <a:xfrm>
            <a:off x="886460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B7CD0A5-F03A-B97B-8B73-9D681D0BEE48}"/>
              </a:ext>
            </a:extLst>
          </p:cNvPr>
          <p:cNvSpPr>
            <a:spLocks noGrp="1"/>
          </p:cNvSpPr>
          <p:nvPr>
            <p:ph type="dt" sz="half" idx="10"/>
          </p:nvPr>
        </p:nvSpPr>
        <p:spPr/>
        <p:txBody>
          <a:bodyPr/>
          <a:lstStyle>
            <a:lvl1pPr>
              <a:defRPr/>
            </a:lvl1pPr>
          </a:lstStyle>
          <a:p>
            <a:pPr>
              <a:defRPr/>
            </a:pPr>
            <a:fld id="{6A430D07-3D5E-4CE4-99E3-AF0894C7E8D1}" type="datetime1">
              <a:rPr lang="en-US"/>
              <a:pPr>
                <a:defRPr/>
              </a:pPr>
              <a:t>2/13/2024</a:t>
            </a:fld>
            <a:endParaRPr lang="en-US"/>
          </a:p>
        </p:txBody>
      </p:sp>
      <p:sp>
        <p:nvSpPr>
          <p:cNvPr id="6" name="Footer Placeholder 4">
            <a:extLst>
              <a:ext uri="{FF2B5EF4-FFF2-40B4-BE49-F238E27FC236}">
                <a16:creationId xmlns:a16="http://schemas.microsoft.com/office/drawing/2014/main" id="{91C25078-CBF2-74B8-7A62-E09C9801A7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222AD6E-9717-CB0D-1965-F60D908FA5A8}"/>
              </a:ext>
            </a:extLst>
          </p:cNvPr>
          <p:cNvSpPr>
            <a:spLocks noGrp="1"/>
          </p:cNvSpPr>
          <p:nvPr>
            <p:ph type="sldNum" sz="quarter" idx="12"/>
          </p:nvPr>
        </p:nvSpPr>
        <p:spPr/>
        <p:txBody>
          <a:bodyPr/>
          <a:lstStyle>
            <a:lvl1pPr>
              <a:defRPr/>
            </a:lvl1pPr>
          </a:lstStyle>
          <a:p>
            <a:pPr>
              <a:defRPr/>
            </a:pPr>
            <a:fld id="{30E2F9F7-ABCE-4202-8C21-1CE503000B5E}" type="slidenum">
              <a:rPr lang="en-US"/>
              <a:pPr>
                <a:defRPr/>
              </a:pPr>
              <a:t>‹#›</a:t>
            </a:fld>
            <a:endParaRPr lang="en-US"/>
          </a:p>
        </p:txBody>
      </p:sp>
    </p:spTree>
    <p:extLst>
      <p:ext uri="{BB962C8B-B14F-4D97-AF65-F5344CB8AC3E}">
        <p14:creationId xmlns:p14="http://schemas.microsoft.com/office/powerpoint/2010/main" val="339938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E493D6-1099-C8B6-D1C0-D675E5904D5B}"/>
              </a:ext>
            </a:extLst>
          </p:cNvPr>
          <p:cNvSpPr>
            <a:spLocks noGrp="1"/>
          </p:cNvSpPr>
          <p:nvPr>
            <p:ph type="dt" sz="half" idx="10"/>
          </p:nvPr>
        </p:nvSpPr>
        <p:spPr/>
        <p:txBody>
          <a:bodyPr/>
          <a:lstStyle>
            <a:lvl1pPr>
              <a:defRPr/>
            </a:lvl1pPr>
          </a:lstStyle>
          <a:p>
            <a:pPr>
              <a:defRPr/>
            </a:pPr>
            <a:fld id="{D8A18B2B-8330-446E-8A25-C0DE5D28E882}" type="datetimeFigureOut">
              <a:rPr lang="en-TZ"/>
              <a:pPr>
                <a:defRPr/>
              </a:pPr>
              <a:t>13/02/2024</a:t>
            </a:fld>
            <a:endParaRPr lang="en-TZ"/>
          </a:p>
        </p:txBody>
      </p:sp>
      <p:sp>
        <p:nvSpPr>
          <p:cNvPr id="5" name="Footer Placeholder 4">
            <a:extLst>
              <a:ext uri="{FF2B5EF4-FFF2-40B4-BE49-F238E27FC236}">
                <a16:creationId xmlns:a16="http://schemas.microsoft.com/office/drawing/2014/main" id="{669D99FA-61D2-59EF-549C-8299B1E99F00}"/>
              </a:ext>
            </a:extLst>
          </p:cNvPr>
          <p:cNvSpPr>
            <a:spLocks noGrp="1"/>
          </p:cNvSpPr>
          <p:nvPr>
            <p:ph type="ftr" sz="quarter" idx="11"/>
          </p:nvPr>
        </p:nvSpPr>
        <p:spPr/>
        <p:txBody>
          <a:bodyPr/>
          <a:lstStyle>
            <a:lvl1pPr>
              <a:defRPr/>
            </a:lvl1pPr>
          </a:lstStyle>
          <a:p>
            <a:pPr>
              <a:defRPr/>
            </a:pPr>
            <a:endParaRPr lang="en-TZ"/>
          </a:p>
        </p:txBody>
      </p:sp>
      <p:sp>
        <p:nvSpPr>
          <p:cNvPr id="6" name="Slide Number Placeholder 5">
            <a:extLst>
              <a:ext uri="{FF2B5EF4-FFF2-40B4-BE49-F238E27FC236}">
                <a16:creationId xmlns:a16="http://schemas.microsoft.com/office/drawing/2014/main" id="{5E913035-CAE7-9CA5-8CB7-ADACCC3F68CC}"/>
              </a:ext>
            </a:extLst>
          </p:cNvPr>
          <p:cNvSpPr>
            <a:spLocks noGrp="1"/>
          </p:cNvSpPr>
          <p:nvPr>
            <p:ph type="sldNum" sz="quarter" idx="12"/>
          </p:nvPr>
        </p:nvSpPr>
        <p:spPr/>
        <p:txBody>
          <a:bodyPr/>
          <a:lstStyle>
            <a:lvl1pPr>
              <a:defRPr/>
            </a:lvl1pPr>
          </a:lstStyle>
          <a:p>
            <a:pPr>
              <a:defRPr/>
            </a:pPr>
            <a:fld id="{6B686549-6309-4849-BEE2-2D605679CCE6}" type="slidenum">
              <a:rPr lang="en-TZ"/>
              <a:pPr>
                <a:defRPr/>
              </a:pPr>
              <a:t>‹#›</a:t>
            </a:fld>
            <a:endParaRPr lang="en-TZ"/>
          </a:p>
        </p:txBody>
      </p:sp>
    </p:spTree>
    <p:extLst>
      <p:ext uri="{BB962C8B-B14F-4D97-AF65-F5344CB8AC3E}">
        <p14:creationId xmlns:p14="http://schemas.microsoft.com/office/powerpoint/2010/main" val="97577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5" name="Date Placeholder 3">
            <a:extLst>
              <a:ext uri="{FF2B5EF4-FFF2-40B4-BE49-F238E27FC236}">
                <a16:creationId xmlns:a16="http://schemas.microsoft.com/office/drawing/2014/main" id="{11787A3D-432E-5DE1-3BDC-5C19E09F380B}"/>
              </a:ext>
            </a:extLst>
          </p:cNvPr>
          <p:cNvSpPr>
            <a:spLocks noGrp="1"/>
          </p:cNvSpPr>
          <p:nvPr>
            <p:ph type="dt" sz="half" idx="10"/>
          </p:nvPr>
        </p:nvSpPr>
        <p:spPr/>
        <p:txBody>
          <a:bodyPr/>
          <a:lstStyle>
            <a:lvl1pPr>
              <a:defRPr/>
            </a:lvl1pPr>
          </a:lstStyle>
          <a:p>
            <a:pPr>
              <a:defRPr/>
            </a:pPr>
            <a:fld id="{9715136F-7869-4874-B762-633F58E3FA93}" type="datetimeFigureOut">
              <a:rPr lang="en-TZ"/>
              <a:pPr>
                <a:defRPr/>
              </a:pPr>
              <a:t>13/02/2024</a:t>
            </a:fld>
            <a:endParaRPr lang="en-TZ"/>
          </a:p>
        </p:txBody>
      </p:sp>
      <p:sp>
        <p:nvSpPr>
          <p:cNvPr id="6" name="Footer Placeholder 4">
            <a:extLst>
              <a:ext uri="{FF2B5EF4-FFF2-40B4-BE49-F238E27FC236}">
                <a16:creationId xmlns:a16="http://schemas.microsoft.com/office/drawing/2014/main" id="{57B70109-94A2-C461-A8BB-C9E52EC2A74B}"/>
              </a:ext>
            </a:extLst>
          </p:cNvPr>
          <p:cNvSpPr>
            <a:spLocks noGrp="1"/>
          </p:cNvSpPr>
          <p:nvPr>
            <p:ph type="ftr" sz="quarter" idx="11"/>
          </p:nvPr>
        </p:nvSpPr>
        <p:spPr/>
        <p:txBody>
          <a:bodyPr/>
          <a:lstStyle>
            <a:lvl1pPr>
              <a:defRPr/>
            </a:lvl1pPr>
          </a:lstStyle>
          <a:p>
            <a:pPr>
              <a:defRPr/>
            </a:pPr>
            <a:endParaRPr lang="en-TZ"/>
          </a:p>
        </p:txBody>
      </p:sp>
      <p:sp>
        <p:nvSpPr>
          <p:cNvPr id="7" name="Slide Number Placeholder 5">
            <a:extLst>
              <a:ext uri="{FF2B5EF4-FFF2-40B4-BE49-F238E27FC236}">
                <a16:creationId xmlns:a16="http://schemas.microsoft.com/office/drawing/2014/main" id="{1AA9861F-7E3F-1AFB-E6F8-BAB66B9685F4}"/>
              </a:ext>
            </a:extLst>
          </p:cNvPr>
          <p:cNvSpPr>
            <a:spLocks noGrp="1"/>
          </p:cNvSpPr>
          <p:nvPr>
            <p:ph type="sldNum" sz="quarter" idx="12"/>
          </p:nvPr>
        </p:nvSpPr>
        <p:spPr/>
        <p:txBody>
          <a:bodyPr/>
          <a:lstStyle>
            <a:lvl1pPr>
              <a:defRPr/>
            </a:lvl1pPr>
          </a:lstStyle>
          <a:p>
            <a:pPr>
              <a:defRPr/>
            </a:pPr>
            <a:fld id="{5EF95029-17B8-4F7B-879D-4B94A117CF64}" type="slidenum">
              <a:rPr lang="en-TZ"/>
              <a:pPr>
                <a:defRPr/>
              </a:pPr>
              <a:t>‹#›</a:t>
            </a:fld>
            <a:endParaRPr lang="en-TZ"/>
          </a:p>
        </p:txBody>
      </p:sp>
    </p:spTree>
    <p:extLst>
      <p:ext uri="{BB962C8B-B14F-4D97-AF65-F5344CB8AC3E}">
        <p14:creationId xmlns:p14="http://schemas.microsoft.com/office/powerpoint/2010/main" val="413291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T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7" name="Date Placeholder 3">
            <a:extLst>
              <a:ext uri="{FF2B5EF4-FFF2-40B4-BE49-F238E27FC236}">
                <a16:creationId xmlns:a16="http://schemas.microsoft.com/office/drawing/2014/main" id="{B938F5BF-9422-A322-6713-72F641C6947E}"/>
              </a:ext>
            </a:extLst>
          </p:cNvPr>
          <p:cNvSpPr>
            <a:spLocks noGrp="1"/>
          </p:cNvSpPr>
          <p:nvPr>
            <p:ph type="dt" sz="half" idx="10"/>
          </p:nvPr>
        </p:nvSpPr>
        <p:spPr/>
        <p:txBody>
          <a:bodyPr/>
          <a:lstStyle>
            <a:lvl1pPr>
              <a:defRPr/>
            </a:lvl1pPr>
          </a:lstStyle>
          <a:p>
            <a:pPr>
              <a:defRPr/>
            </a:pPr>
            <a:fld id="{8EC57191-E639-4813-88C8-A91EA617765D}" type="datetimeFigureOut">
              <a:rPr lang="en-TZ"/>
              <a:pPr>
                <a:defRPr/>
              </a:pPr>
              <a:t>13/02/2024</a:t>
            </a:fld>
            <a:endParaRPr lang="en-TZ"/>
          </a:p>
        </p:txBody>
      </p:sp>
      <p:sp>
        <p:nvSpPr>
          <p:cNvPr id="8" name="Footer Placeholder 4">
            <a:extLst>
              <a:ext uri="{FF2B5EF4-FFF2-40B4-BE49-F238E27FC236}">
                <a16:creationId xmlns:a16="http://schemas.microsoft.com/office/drawing/2014/main" id="{F1D97D36-F598-793B-CC58-835E3AC57D29}"/>
              </a:ext>
            </a:extLst>
          </p:cNvPr>
          <p:cNvSpPr>
            <a:spLocks noGrp="1"/>
          </p:cNvSpPr>
          <p:nvPr>
            <p:ph type="ftr" sz="quarter" idx="11"/>
          </p:nvPr>
        </p:nvSpPr>
        <p:spPr/>
        <p:txBody>
          <a:bodyPr/>
          <a:lstStyle>
            <a:lvl1pPr>
              <a:defRPr/>
            </a:lvl1pPr>
          </a:lstStyle>
          <a:p>
            <a:pPr>
              <a:defRPr/>
            </a:pPr>
            <a:endParaRPr lang="en-TZ"/>
          </a:p>
        </p:txBody>
      </p:sp>
      <p:sp>
        <p:nvSpPr>
          <p:cNvPr id="9" name="Slide Number Placeholder 5">
            <a:extLst>
              <a:ext uri="{FF2B5EF4-FFF2-40B4-BE49-F238E27FC236}">
                <a16:creationId xmlns:a16="http://schemas.microsoft.com/office/drawing/2014/main" id="{D9B575F5-685B-07A2-AF7D-A23F30B4E577}"/>
              </a:ext>
            </a:extLst>
          </p:cNvPr>
          <p:cNvSpPr>
            <a:spLocks noGrp="1"/>
          </p:cNvSpPr>
          <p:nvPr>
            <p:ph type="sldNum" sz="quarter" idx="12"/>
          </p:nvPr>
        </p:nvSpPr>
        <p:spPr/>
        <p:txBody>
          <a:bodyPr/>
          <a:lstStyle>
            <a:lvl1pPr>
              <a:defRPr/>
            </a:lvl1pPr>
          </a:lstStyle>
          <a:p>
            <a:pPr>
              <a:defRPr/>
            </a:pPr>
            <a:fld id="{274507C0-412E-4A33-AD49-C8482482B282}" type="slidenum">
              <a:rPr lang="en-TZ"/>
              <a:pPr>
                <a:defRPr/>
              </a:pPr>
              <a:t>‹#›</a:t>
            </a:fld>
            <a:endParaRPr lang="en-TZ"/>
          </a:p>
        </p:txBody>
      </p:sp>
    </p:spTree>
    <p:extLst>
      <p:ext uri="{BB962C8B-B14F-4D97-AF65-F5344CB8AC3E}">
        <p14:creationId xmlns:p14="http://schemas.microsoft.com/office/powerpoint/2010/main" val="373008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Z"/>
          </a:p>
        </p:txBody>
      </p:sp>
      <p:sp>
        <p:nvSpPr>
          <p:cNvPr id="3" name="Date Placeholder 3">
            <a:extLst>
              <a:ext uri="{FF2B5EF4-FFF2-40B4-BE49-F238E27FC236}">
                <a16:creationId xmlns:a16="http://schemas.microsoft.com/office/drawing/2014/main" id="{1F93CAB7-7075-C5E7-9122-5E834E02622D}"/>
              </a:ext>
            </a:extLst>
          </p:cNvPr>
          <p:cNvSpPr>
            <a:spLocks noGrp="1"/>
          </p:cNvSpPr>
          <p:nvPr>
            <p:ph type="dt" sz="half" idx="10"/>
          </p:nvPr>
        </p:nvSpPr>
        <p:spPr/>
        <p:txBody>
          <a:bodyPr/>
          <a:lstStyle>
            <a:lvl1pPr>
              <a:defRPr/>
            </a:lvl1pPr>
          </a:lstStyle>
          <a:p>
            <a:pPr>
              <a:defRPr/>
            </a:pPr>
            <a:fld id="{7C6317B1-E259-459B-BDC5-20DD0030F5BE}" type="datetimeFigureOut">
              <a:rPr lang="en-TZ"/>
              <a:pPr>
                <a:defRPr/>
              </a:pPr>
              <a:t>13/02/2024</a:t>
            </a:fld>
            <a:endParaRPr lang="en-TZ"/>
          </a:p>
        </p:txBody>
      </p:sp>
      <p:sp>
        <p:nvSpPr>
          <p:cNvPr id="4" name="Footer Placeholder 4">
            <a:extLst>
              <a:ext uri="{FF2B5EF4-FFF2-40B4-BE49-F238E27FC236}">
                <a16:creationId xmlns:a16="http://schemas.microsoft.com/office/drawing/2014/main" id="{5760B2AE-8660-3613-11EC-6C35340A344F}"/>
              </a:ext>
            </a:extLst>
          </p:cNvPr>
          <p:cNvSpPr>
            <a:spLocks noGrp="1"/>
          </p:cNvSpPr>
          <p:nvPr>
            <p:ph type="ftr" sz="quarter" idx="11"/>
          </p:nvPr>
        </p:nvSpPr>
        <p:spPr/>
        <p:txBody>
          <a:bodyPr/>
          <a:lstStyle>
            <a:lvl1pPr>
              <a:defRPr/>
            </a:lvl1pPr>
          </a:lstStyle>
          <a:p>
            <a:pPr>
              <a:defRPr/>
            </a:pPr>
            <a:endParaRPr lang="en-TZ"/>
          </a:p>
        </p:txBody>
      </p:sp>
      <p:sp>
        <p:nvSpPr>
          <p:cNvPr id="5" name="Slide Number Placeholder 5">
            <a:extLst>
              <a:ext uri="{FF2B5EF4-FFF2-40B4-BE49-F238E27FC236}">
                <a16:creationId xmlns:a16="http://schemas.microsoft.com/office/drawing/2014/main" id="{0383B40C-7358-1881-5B1C-D16782856DC3}"/>
              </a:ext>
            </a:extLst>
          </p:cNvPr>
          <p:cNvSpPr>
            <a:spLocks noGrp="1"/>
          </p:cNvSpPr>
          <p:nvPr>
            <p:ph type="sldNum" sz="quarter" idx="12"/>
          </p:nvPr>
        </p:nvSpPr>
        <p:spPr/>
        <p:txBody>
          <a:bodyPr/>
          <a:lstStyle>
            <a:lvl1pPr>
              <a:defRPr/>
            </a:lvl1pPr>
          </a:lstStyle>
          <a:p>
            <a:pPr>
              <a:defRPr/>
            </a:pPr>
            <a:fld id="{0CA2AC1D-FC37-431E-BD2A-15EDE5A8804E}" type="slidenum">
              <a:rPr lang="en-TZ"/>
              <a:pPr>
                <a:defRPr/>
              </a:pPr>
              <a:t>‹#›</a:t>
            </a:fld>
            <a:endParaRPr lang="en-TZ"/>
          </a:p>
        </p:txBody>
      </p:sp>
    </p:spTree>
    <p:extLst>
      <p:ext uri="{BB962C8B-B14F-4D97-AF65-F5344CB8AC3E}">
        <p14:creationId xmlns:p14="http://schemas.microsoft.com/office/powerpoint/2010/main" val="18610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1D3208-1300-2543-97F8-119BC5EF8481}"/>
              </a:ext>
            </a:extLst>
          </p:cNvPr>
          <p:cNvSpPr>
            <a:spLocks noGrp="1"/>
          </p:cNvSpPr>
          <p:nvPr>
            <p:ph type="dt" sz="half" idx="10"/>
          </p:nvPr>
        </p:nvSpPr>
        <p:spPr/>
        <p:txBody>
          <a:bodyPr/>
          <a:lstStyle>
            <a:lvl1pPr>
              <a:defRPr/>
            </a:lvl1pPr>
          </a:lstStyle>
          <a:p>
            <a:pPr>
              <a:defRPr/>
            </a:pPr>
            <a:fld id="{8DD88A36-8871-4E4C-BD24-AE1680342DC9}" type="datetimeFigureOut">
              <a:rPr lang="en-TZ"/>
              <a:pPr>
                <a:defRPr/>
              </a:pPr>
              <a:t>13/02/2024</a:t>
            </a:fld>
            <a:endParaRPr lang="en-TZ"/>
          </a:p>
        </p:txBody>
      </p:sp>
      <p:sp>
        <p:nvSpPr>
          <p:cNvPr id="3" name="Footer Placeholder 4">
            <a:extLst>
              <a:ext uri="{FF2B5EF4-FFF2-40B4-BE49-F238E27FC236}">
                <a16:creationId xmlns:a16="http://schemas.microsoft.com/office/drawing/2014/main" id="{4C0DE3E2-FD2A-02AE-1F43-C65CB8C0E1EB}"/>
              </a:ext>
            </a:extLst>
          </p:cNvPr>
          <p:cNvSpPr>
            <a:spLocks noGrp="1"/>
          </p:cNvSpPr>
          <p:nvPr>
            <p:ph type="ftr" sz="quarter" idx="11"/>
          </p:nvPr>
        </p:nvSpPr>
        <p:spPr/>
        <p:txBody>
          <a:bodyPr/>
          <a:lstStyle>
            <a:lvl1pPr>
              <a:defRPr/>
            </a:lvl1pPr>
          </a:lstStyle>
          <a:p>
            <a:pPr>
              <a:defRPr/>
            </a:pPr>
            <a:endParaRPr lang="en-TZ"/>
          </a:p>
        </p:txBody>
      </p:sp>
      <p:sp>
        <p:nvSpPr>
          <p:cNvPr id="4" name="Slide Number Placeholder 5">
            <a:extLst>
              <a:ext uri="{FF2B5EF4-FFF2-40B4-BE49-F238E27FC236}">
                <a16:creationId xmlns:a16="http://schemas.microsoft.com/office/drawing/2014/main" id="{FDCE8563-3A9C-B75B-D62E-D14FB04F1912}"/>
              </a:ext>
            </a:extLst>
          </p:cNvPr>
          <p:cNvSpPr>
            <a:spLocks noGrp="1"/>
          </p:cNvSpPr>
          <p:nvPr>
            <p:ph type="sldNum" sz="quarter" idx="12"/>
          </p:nvPr>
        </p:nvSpPr>
        <p:spPr/>
        <p:txBody>
          <a:bodyPr/>
          <a:lstStyle>
            <a:lvl1pPr>
              <a:defRPr/>
            </a:lvl1pPr>
          </a:lstStyle>
          <a:p>
            <a:pPr>
              <a:defRPr/>
            </a:pPr>
            <a:fld id="{B06C6617-E509-4060-B7E8-AAA99DBD048F}" type="slidenum">
              <a:rPr lang="en-TZ"/>
              <a:pPr>
                <a:defRPr/>
              </a:pPr>
              <a:t>‹#›</a:t>
            </a:fld>
            <a:endParaRPr lang="en-TZ"/>
          </a:p>
        </p:txBody>
      </p:sp>
    </p:spTree>
    <p:extLst>
      <p:ext uri="{BB962C8B-B14F-4D97-AF65-F5344CB8AC3E}">
        <p14:creationId xmlns:p14="http://schemas.microsoft.com/office/powerpoint/2010/main" val="26112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EA7837D-612D-0BE4-7772-77F6E5AC24A1}"/>
              </a:ext>
            </a:extLst>
          </p:cNvPr>
          <p:cNvSpPr>
            <a:spLocks noGrp="1"/>
          </p:cNvSpPr>
          <p:nvPr>
            <p:ph type="dt" sz="half" idx="10"/>
          </p:nvPr>
        </p:nvSpPr>
        <p:spPr/>
        <p:txBody>
          <a:bodyPr/>
          <a:lstStyle>
            <a:lvl1pPr>
              <a:defRPr/>
            </a:lvl1pPr>
          </a:lstStyle>
          <a:p>
            <a:pPr>
              <a:defRPr/>
            </a:pPr>
            <a:fld id="{907A9021-5FE5-4966-96C1-FCF99722B1CB}" type="datetimeFigureOut">
              <a:rPr lang="en-TZ"/>
              <a:pPr>
                <a:defRPr/>
              </a:pPr>
              <a:t>13/02/2024</a:t>
            </a:fld>
            <a:endParaRPr lang="en-TZ"/>
          </a:p>
        </p:txBody>
      </p:sp>
      <p:sp>
        <p:nvSpPr>
          <p:cNvPr id="6" name="Footer Placeholder 4">
            <a:extLst>
              <a:ext uri="{FF2B5EF4-FFF2-40B4-BE49-F238E27FC236}">
                <a16:creationId xmlns:a16="http://schemas.microsoft.com/office/drawing/2014/main" id="{E6E1269E-F730-A2F1-12FB-F14AA4D9B195}"/>
              </a:ext>
            </a:extLst>
          </p:cNvPr>
          <p:cNvSpPr>
            <a:spLocks noGrp="1"/>
          </p:cNvSpPr>
          <p:nvPr>
            <p:ph type="ftr" sz="quarter" idx="11"/>
          </p:nvPr>
        </p:nvSpPr>
        <p:spPr/>
        <p:txBody>
          <a:bodyPr/>
          <a:lstStyle>
            <a:lvl1pPr>
              <a:defRPr/>
            </a:lvl1pPr>
          </a:lstStyle>
          <a:p>
            <a:pPr>
              <a:defRPr/>
            </a:pPr>
            <a:endParaRPr lang="en-TZ"/>
          </a:p>
        </p:txBody>
      </p:sp>
      <p:sp>
        <p:nvSpPr>
          <p:cNvPr id="7" name="Slide Number Placeholder 5">
            <a:extLst>
              <a:ext uri="{FF2B5EF4-FFF2-40B4-BE49-F238E27FC236}">
                <a16:creationId xmlns:a16="http://schemas.microsoft.com/office/drawing/2014/main" id="{50489DA2-961D-9849-6918-E9606104AA95}"/>
              </a:ext>
            </a:extLst>
          </p:cNvPr>
          <p:cNvSpPr>
            <a:spLocks noGrp="1"/>
          </p:cNvSpPr>
          <p:nvPr>
            <p:ph type="sldNum" sz="quarter" idx="12"/>
          </p:nvPr>
        </p:nvSpPr>
        <p:spPr/>
        <p:txBody>
          <a:bodyPr/>
          <a:lstStyle>
            <a:lvl1pPr>
              <a:defRPr/>
            </a:lvl1pPr>
          </a:lstStyle>
          <a:p>
            <a:pPr>
              <a:defRPr/>
            </a:pPr>
            <a:fld id="{196CE92B-D756-4A21-902B-D2E49746C39A}" type="slidenum">
              <a:rPr lang="en-TZ"/>
              <a:pPr>
                <a:defRPr/>
              </a:pPr>
              <a:t>‹#›</a:t>
            </a:fld>
            <a:endParaRPr lang="en-TZ"/>
          </a:p>
        </p:txBody>
      </p:sp>
    </p:spTree>
    <p:extLst>
      <p:ext uri="{BB962C8B-B14F-4D97-AF65-F5344CB8AC3E}">
        <p14:creationId xmlns:p14="http://schemas.microsoft.com/office/powerpoint/2010/main" val="83412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Z"/>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TZ"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28E60D7-03A5-A78A-DA4D-750935C25E6F}"/>
              </a:ext>
            </a:extLst>
          </p:cNvPr>
          <p:cNvSpPr>
            <a:spLocks noGrp="1"/>
          </p:cNvSpPr>
          <p:nvPr>
            <p:ph type="dt" sz="half" idx="10"/>
          </p:nvPr>
        </p:nvSpPr>
        <p:spPr/>
        <p:txBody>
          <a:bodyPr/>
          <a:lstStyle>
            <a:lvl1pPr>
              <a:defRPr/>
            </a:lvl1pPr>
          </a:lstStyle>
          <a:p>
            <a:pPr>
              <a:defRPr/>
            </a:pPr>
            <a:fld id="{72EF6422-04E1-4826-A929-708F3319A454}" type="datetimeFigureOut">
              <a:rPr lang="en-TZ"/>
              <a:pPr>
                <a:defRPr/>
              </a:pPr>
              <a:t>13/02/2024</a:t>
            </a:fld>
            <a:endParaRPr lang="en-TZ"/>
          </a:p>
        </p:txBody>
      </p:sp>
      <p:sp>
        <p:nvSpPr>
          <p:cNvPr id="6" name="Footer Placeholder 4">
            <a:extLst>
              <a:ext uri="{FF2B5EF4-FFF2-40B4-BE49-F238E27FC236}">
                <a16:creationId xmlns:a16="http://schemas.microsoft.com/office/drawing/2014/main" id="{A7585ED7-AAEE-A66B-64DB-67C44B7FF001}"/>
              </a:ext>
            </a:extLst>
          </p:cNvPr>
          <p:cNvSpPr>
            <a:spLocks noGrp="1"/>
          </p:cNvSpPr>
          <p:nvPr>
            <p:ph type="ftr" sz="quarter" idx="11"/>
          </p:nvPr>
        </p:nvSpPr>
        <p:spPr/>
        <p:txBody>
          <a:bodyPr/>
          <a:lstStyle>
            <a:lvl1pPr>
              <a:defRPr/>
            </a:lvl1pPr>
          </a:lstStyle>
          <a:p>
            <a:pPr>
              <a:defRPr/>
            </a:pPr>
            <a:endParaRPr lang="en-TZ"/>
          </a:p>
        </p:txBody>
      </p:sp>
      <p:sp>
        <p:nvSpPr>
          <p:cNvPr id="7" name="Slide Number Placeholder 5">
            <a:extLst>
              <a:ext uri="{FF2B5EF4-FFF2-40B4-BE49-F238E27FC236}">
                <a16:creationId xmlns:a16="http://schemas.microsoft.com/office/drawing/2014/main" id="{FEFC1E13-C6B4-3169-CEEC-309C49FD2A67}"/>
              </a:ext>
            </a:extLst>
          </p:cNvPr>
          <p:cNvSpPr>
            <a:spLocks noGrp="1"/>
          </p:cNvSpPr>
          <p:nvPr>
            <p:ph type="sldNum" sz="quarter" idx="12"/>
          </p:nvPr>
        </p:nvSpPr>
        <p:spPr/>
        <p:txBody>
          <a:bodyPr/>
          <a:lstStyle>
            <a:lvl1pPr>
              <a:defRPr/>
            </a:lvl1pPr>
          </a:lstStyle>
          <a:p>
            <a:pPr>
              <a:defRPr/>
            </a:pPr>
            <a:fld id="{21875A19-141C-41A3-8E01-8B02397088DC}" type="slidenum">
              <a:rPr lang="en-TZ"/>
              <a:pPr>
                <a:defRPr/>
              </a:pPr>
              <a:t>‹#›</a:t>
            </a:fld>
            <a:endParaRPr lang="en-TZ"/>
          </a:p>
        </p:txBody>
      </p:sp>
    </p:spTree>
    <p:extLst>
      <p:ext uri="{BB962C8B-B14F-4D97-AF65-F5344CB8AC3E}">
        <p14:creationId xmlns:p14="http://schemas.microsoft.com/office/powerpoint/2010/main" val="3447145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7BC2361-5BEF-5FD3-27AC-E3CAE06C94B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TZ"/>
              <a:t>Click to edit Master title style</a:t>
            </a:r>
          </a:p>
        </p:txBody>
      </p:sp>
      <p:sp>
        <p:nvSpPr>
          <p:cNvPr id="1027" name="Text Placeholder 2">
            <a:extLst>
              <a:ext uri="{FF2B5EF4-FFF2-40B4-BE49-F238E27FC236}">
                <a16:creationId xmlns:a16="http://schemas.microsoft.com/office/drawing/2014/main" id="{10666BA5-F2D7-83E4-5103-A09E5D35B06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TZ"/>
              <a:t>Click to edit Master text styles</a:t>
            </a:r>
          </a:p>
          <a:p>
            <a:pPr lvl="1"/>
            <a:r>
              <a:rPr lang="en-US" altLang="en-TZ"/>
              <a:t>Second level</a:t>
            </a:r>
          </a:p>
          <a:p>
            <a:pPr lvl="2"/>
            <a:r>
              <a:rPr lang="en-US" altLang="en-TZ"/>
              <a:t>Third level</a:t>
            </a:r>
          </a:p>
          <a:p>
            <a:pPr lvl="3"/>
            <a:r>
              <a:rPr lang="en-US" altLang="en-TZ"/>
              <a:t>Fourth level</a:t>
            </a:r>
          </a:p>
          <a:p>
            <a:pPr lvl="4"/>
            <a:r>
              <a:rPr lang="en-US" altLang="en-TZ"/>
              <a:t>Fifth level</a:t>
            </a:r>
          </a:p>
        </p:txBody>
      </p:sp>
      <p:sp>
        <p:nvSpPr>
          <p:cNvPr id="4" name="Date Placeholder 3">
            <a:extLst>
              <a:ext uri="{FF2B5EF4-FFF2-40B4-BE49-F238E27FC236}">
                <a16:creationId xmlns:a16="http://schemas.microsoft.com/office/drawing/2014/main" id="{2D795E44-E7BE-4ED8-8048-87A706CD81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58C239C-3A79-4DE2-92FB-2479955AD479}" type="datetimeFigureOut">
              <a:rPr lang="en-TZ"/>
              <a:pPr>
                <a:defRPr/>
              </a:pPr>
              <a:t>13/02/2024</a:t>
            </a:fld>
            <a:endParaRPr lang="en-TZ"/>
          </a:p>
        </p:txBody>
      </p:sp>
      <p:sp>
        <p:nvSpPr>
          <p:cNvPr id="5" name="Footer Placeholder 4">
            <a:extLst>
              <a:ext uri="{FF2B5EF4-FFF2-40B4-BE49-F238E27FC236}">
                <a16:creationId xmlns:a16="http://schemas.microsoft.com/office/drawing/2014/main" id="{8FA931DF-B7CE-D3FD-87FF-C490701DA1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TZ"/>
          </a:p>
        </p:txBody>
      </p:sp>
      <p:sp>
        <p:nvSpPr>
          <p:cNvPr id="6" name="Slide Number Placeholder 5">
            <a:extLst>
              <a:ext uri="{FF2B5EF4-FFF2-40B4-BE49-F238E27FC236}">
                <a16:creationId xmlns:a16="http://schemas.microsoft.com/office/drawing/2014/main" id="{C11660C4-9366-62AC-D180-46938208B3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A4CD1A0-1D6A-422C-AF0D-9EDB826A5215}" type="slidenum">
              <a:rPr lang="en-TZ"/>
              <a:pPr>
                <a:defRPr/>
              </a:pPr>
              <a:t>‹#›</a:t>
            </a:fld>
            <a:endParaRPr lang="en-TZ"/>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DFA"/>
            </a:gs>
            <a:gs pos="100000">
              <a:srgbClr val="EBDEB7"/>
            </a:gs>
          </a:gsLst>
          <a:lin ang="5400000"/>
        </a:gradFill>
        <a:effectLst/>
      </p:bgPr>
    </p:bg>
    <p:spTree>
      <p:nvGrpSpPr>
        <p:cNvPr id="1" name=""/>
        <p:cNvGrpSpPr/>
        <p:nvPr/>
      </p:nvGrpSpPr>
      <p:grpSpPr>
        <a:xfrm>
          <a:off x="0" y="0"/>
          <a:ext cx="0" cy="0"/>
          <a:chOff x="0" y="0"/>
          <a:chExt cx="0" cy="0"/>
        </a:xfrm>
      </p:grpSpPr>
      <p:pic>
        <p:nvPicPr>
          <p:cNvPr id="2050" name="Picture 6" descr="HD-PanelContent-GrommetsCombined.png">
            <a:extLst>
              <a:ext uri="{FF2B5EF4-FFF2-40B4-BE49-F238E27FC236}">
                <a16:creationId xmlns:a16="http://schemas.microsoft.com/office/drawing/2014/main" id="{1351F126-5EC0-D87A-8849-4DFBF903315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2379D437-9344-AA8A-57A2-F6C63DC52DA6}"/>
              </a:ext>
            </a:extLst>
          </p:cNvPr>
          <p:cNvSpPr>
            <a:spLocks noGrp="1" noChangeArrowheads="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TZ"/>
              <a:t>Click to edit Master title style</a:t>
            </a:r>
          </a:p>
        </p:txBody>
      </p:sp>
      <p:sp>
        <p:nvSpPr>
          <p:cNvPr id="2052" name="Text Placeholder 2">
            <a:extLst>
              <a:ext uri="{FF2B5EF4-FFF2-40B4-BE49-F238E27FC236}">
                <a16:creationId xmlns:a16="http://schemas.microsoft.com/office/drawing/2014/main" id="{623C7F65-C0FC-8A7F-19DB-27F1ADB660E4}"/>
              </a:ext>
            </a:extLst>
          </p:cNvPr>
          <p:cNvSpPr>
            <a:spLocks noGrp="1" noChangeArrowheads="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TZ"/>
              <a:t>Edit Master text styles</a:t>
            </a:r>
          </a:p>
          <a:p>
            <a:pPr lvl="1"/>
            <a:r>
              <a:rPr lang="en-US" altLang="en-TZ"/>
              <a:t>Second level</a:t>
            </a:r>
          </a:p>
          <a:p>
            <a:pPr lvl="2"/>
            <a:r>
              <a:rPr lang="en-US" altLang="en-TZ"/>
              <a:t>Third level</a:t>
            </a:r>
          </a:p>
          <a:p>
            <a:pPr lvl="3"/>
            <a:r>
              <a:rPr lang="en-US" altLang="en-TZ"/>
              <a:t>Fourth level</a:t>
            </a:r>
          </a:p>
          <a:p>
            <a:pPr lvl="4"/>
            <a:r>
              <a:rPr lang="en-US" altLang="en-TZ"/>
              <a:t>Fifth level</a:t>
            </a:r>
          </a:p>
        </p:txBody>
      </p:sp>
      <p:sp>
        <p:nvSpPr>
          <p:cNvPr id="4" name="Date Placeholder 3">
            <a:extLst>
              <a:ext uri="{FF2B5EF4-FFF2-40B4-BE49-F238E27FC236}">
                <a16:creationId xmlns:a16="http://schemas.microsoft.com/office/drawing/2014/main" id="{079B8203-680C-FB82-4720-8C89846C8BA4}"/>
              </a:ext>
            </a:extLst>
          </p:cNvPr>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416E3796-6A1A-4325-8E85-C32E630B08A7}" type="datetime1">
              <a:rPr lang="en-US"/>
              <a:pPr>
                <a:defRPr/>
              </a:pPr>
              <a:t>2/13/2024</a:t>
            </a:fld>
            <a:endParaRPr lang="en-US"/>
          </a:p>
        </p:txBody>
      </p:sp>
      <p:sp>
        <p:nvSpPr>
          <p:cNvPr id="5" name="Footer Placeholder 4">
            <a:extLst>
              <a:ext uri="{FF2B5EF4-FFF2-40B4-BE49-F238E27FC236}">
                <a16:creationId xmlns:a16="http://schemas.microsoft.com/office/drawing/2014/main" id="{1B6BA3BE-4333-BD07-88F1-EA17BFE80959}"/>
              </a:ext>
            </a:extLst>
          </p:cNvPr>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FB60DD09-BAAE-7FA6-E22B-A7B028D797A7}"/>
              </a:ext>
            </a:extLst>
          </p:cNvPr>
          <p:cNvSpPr>
            <a:spLocks noGrp="1"/>
          </p:cNvSpPr>
          <p:nvPr>
            <p:ph type="sldNum" sz="quarter" idx="4"/>
          </p:nvPr>
        </p:nvSpPr>
        <p:spPr>
          <a:xfrm>
            <a:off x="10353675" y="5969000"/>
            <a:ext cx="542925"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1650947F-7C5D-449A-BF52-048ADF8B2E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84" r:id="rId7"/>
    <p:sldLayoutId id="2147483794" r:id="rId8"/>
    <p:sldLayoutId id="2147483785" r:id="rId9"/>
    <p:sldLayoutId id="2147483786" r:id="rId10"/>
    <p:sldLayoutId id="2147483795" r:id="rId11"/>
    <p:sldLayoutId id="2147483796" r:id="rId12"/>
    <p:sldLayoutId id="2147483787" r:id="rId13"/>
    <p:sldLayoutId id="2147483797" r:id="rId14"/>
    <p:sldLayoutId id="2147483798" r:id="rId15"/>
    <p:sldLayoutId id="2147483799" r:id="rId16"/>
    <p:sldLayoutId id="2147483800" r:id="rId17"/>
  </p:sldLayoutIdLst>
  <p:hf hdr="0" ftr="0" dt="0"/>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education.csscedu.or.t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22C6329D-A1B0-4C24-6F5C-742E8877C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941388"/>
            <a:ext cx="5237163"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a:extLst>
              <a:ext uri="{FF2B5EF4-FFF2-40B4-BE49-F238E27FC236}">
                <a16:creationId xmlns:a16="http://schemas.microsoft.com/office/drawing/2014/main" id="{B498182B-4FA2-70AC-307C-59CA6FD9D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7900" y="4364038"/>
            <a:ext cx="26860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BEBE8DB8-509D-394D-7985-0FC162FF95C1}"/>
              </a:ext>
            </a:extLst>
          </p:cNvPr>
          <p:cNvSpPr>
            <a:spLocks noGrp="1" noChangeArrowheads="1"/>
          </p:cNvSpPr>
          <p:nvPr>
            <p:ph idx="1"/>
          </p:nvPr>
        </p:nvSpPr>
        <p:spPr/>
        <p:txBody>
          <a:bodyPr/>
          <a:lstStyle/>
          <a:p>
            <a:pPr eaLnBrk="1" hangingPunct="1"/>
            <a:endParaRPr lang="en-US" altLang="en-TZ" sz="4800" b="1">
              <a:latin typeface="Times New Roman" panose="02020603050405020304" pitchFamily="18" charset="0"/>
              <a:cs typeface="Times New Roman" panose="02020603050405020304" pitchFamily="18" charset="0"/>
              <a:sym typeface="Wingdings" panose="05000000000000000000" pitchFamily="2" charset="2"/>
            </a:endParaRPr>
          </a:p>
          <a:p>
            <a:pPr algn="just" eaLnBrk="1" hangingPunct="1"/>
            <a:r>
              <a:rPr lang="en-US" altLang="en-TZ" b="1">
                <a:latin typeface="Times New Roman" panose="02020603050405020304" pitchFamily="18" charset="0"/>
                <a:cs typeface="Times New Roman" panose="02020603050405020304" pitchFamily="18" charset="0"/>
                <a:sym typeface="Wingdings" panose="05000000000000000000" pitchFamily="2" charset="2"/>
              </a:rPr>
              <a:t> </a:t>
            </a:r>
            <a:r>
              <a:rPr lang="en-US" altLang="en-TZ" sz="4400" b="1">
                <a:latin typeface="Times New Roman" panose="02020603050405020304" pitchFamily="18" charset="0"/>
                <a:cs typeface="Times New Roman" panose="02020603050405020304" pitchFamily="18" charset="0"/>
              </a:rPr>
              <a:t>EDUCATION FACILITIES DATABASE</a:t>
            </a:r>
            <a:endParaRPr lang="en-US" altLang="en-TZ" b="1">
              <a:latin typeface="Times New Roman" panose="02020603050405020304" pitchFamily="18" charset="0"/>
              <a:cs typeface="Times New Roman" panose="02020603050405020304" pitchFamily="18" charset="0"/>
              <a:sym typeface="Wingdings" panose="05000000000000000000" pitchFamily="2" charset="2"/>
            </a:endParaRPr>
          </a:p>
          <a:p>
            <a:pPr algn="just" eaLnBrk="1" hangingPunct="1"/>
            <a:r>
              <a:rPr lang="en-US" altLang="en-TZ" sz="4800" b="1">
                <a:latin typeface="Times New Roman" panose="02020603050405020304" pitchFamily="18" charset="0"/>
                <a:cs typeface="Times New Roman" panose="02020603050405020304" pitchFamily="18" charset="0"/>
                <a:sym typeface="Wingdings" panose="05000000000000000000" pitchFamily="2" charset="2"/>
              </a:rPr>
              <a:t> GPA </a:t>
            </a:r>
            <a:endParaRPr lang="en-US" altLang="en-TZ" sz="4800">
              <a:latin typeface="Times New Roman" panose="02020603050405020304" pitchFamily="18" charset="0"/>
              <a:cs typeface="Times New Roman" panose="02020603050405020304" pitchFamily="18" charset="0"/>
            </a:endParaRPr>
          </a:p>
        </p:txBody>
      </p:sp>
      <p:sp>
        <p:nvSpPr>
          <p:cNvPr id="17411" name="Title 1">
            <a:extLst>
              <a:ext uri="{FF2B5EF4-FFF2-40B4-BE49-F238E27FC236}">
                <a16:creationId xmlns:a16="http://schemas.microsoft.com/office/drawing/2014/main" id="{F56140F5-9D01-F013-6B33-762B2F5F5A0A}"/>
              </a:ext>
            </a:extLst>
          </p:cNvPr>
          <p:cNvSpPr>
            <a:spLocks noGrp="1" noChangeArrowheads="1"/>
          </p:cNvSpPr>
          <p:nvPr>
            <p:ph type="title"/>
          </p:nvPr>
        </p:nvSpPr>
        <p:spPr/>
        <p:txBody>
          <a:bodyPr/>
          <a:lstStyle/>
          <a:p>
            <a:pPr eaLnBrk="1" hangingPunct="1"/>
            <a:endParaRPr lang="en-TZ" altLang="en-TZ"/>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C40D770-8740-4CF7-7DFB-85F83F83ABAF}"/>
              </a:ext>
            </a:extLst>
          </p:cNvPr>
          <p:cNvSpPr>
            <a:spLocks noGrp="1" noChangeArrowheads="1"/>
          </p:cNvSpPr>
          <p:nvPr>
            <p:ph type="title"/>
          </p:nvPr>
        </p:nvSpPr>
        <p:spPr/>
        <p:txBody>
          <a:bodyPr/>
          <a:lstStyle/>
          <a:p>
            <a:pPr algn="ctr" eaLnBrk="1" hangingPunct="1"/>
            <a:r>
              <a:rPr lang="en-US" altLang="en-TZ" b="1">
                <a:latin typeface="Times New Roman" panose="02020603050405020304" pitchFamily="18" charset="0"/>
                <a:cs typeface="Times New Roman" panose="02020603050405020304" pitchFamily="18" charset="0"/>
              </a:rPr>
              <a:t>EDUCATION FACILITIES DATABASE</a:t>
            </a:r>
            <a:endParaRPr lang="en-US" altLang="en-TZ"/>
          </a:p>
        </p:txBody>
      </p:sp>
      <p:sp>
        <p:nvSpPr>
          <p:cNvPr id="3" name="Content Placeholder 2">
            <a:extLst>
              <a:ext uri="{FF2B5EF4-FFF2-40B4-BE49-F238E27FC236}">
                <a16:creationId xmlns:a16="http://schemas.microsoft.com/office/drawing/2014/main" id="{8D892209-AA70-35F0-9F9E-EC4668E80CDA}"/>
              </a:ext>
            </a:extLst>
          </p:cNvPr>
          <p:cNvSpPr>
            <a:spLocks noGrp="1"/>
          </p:cNvSpPr>
          <p:nvPr>
            <p:ph idx="1"/>
          </p:nvPr>
        </p:nvSpPr>
        <p:spPr/>
        <p:txBody>
          <a:bodyPr rtlCol="0">
            <a:normAutofit/>
          </a:bodyPr>
          <a:lstStyle/>
          <a:p>
            <a:pPr marL="0" indent="0" algn="just"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This available through </a:t>
            </a:r>
            <a:r>
              <a:rPr lang="en-US" dirty="0">
                <a:solidFill>
                  <a:schemeClr val="accent1"/>
                </a:solidFill>
                <a:latin typeface="Times New Roman" panose="02020603050405020304" pitchFamily="18" charset="0"/>
                <a:cs typeface="Times New Roman" panose="02020603050405020304" pitchFamily="18" charset="0"/>
                <a:hlinkClick r:id="rId2"/>
              </a:rPr>
              <a:t>www.education.csscedu.or.tz</a:t>
            </a:r>
            <a:r>
              <a:rPr lang="en-US" dirty="0">
                <a:latin typeface="Times New Roman" panose="02020603050405020304" pitchFamily="18" charset="0"/>
                <a:cs typeface="Times New Roman" panose="02020603050405020304" pitchFamily="18" charset="0"/>
              </a:rPr>
              <a:t>, the link that introduced on CSSC domain</a:t>
            </a:r>
          </a:p>
          <a:p>
            <a:pPr marL="0" indent="0" algn="just"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Each facility will receive unique username and password to get permission to access system. We advise facility to change password given as soon as get access for the first time. No facility granted privileges to access information received from other facilities. </a:t>
            </a:r>
          </a:p>
          <a:p>
            <a:pPr eaLnBrk="1" fontAlgn="auto" hangingPunct="1">
              <a:spcAft>
                <a:spcPts val="0"/>
              </a:spcAft>
              <a:defRPr/>
            </a:pPr>
            <a:endParaRPr lang="en-TZ"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1ADD761-3E9E-2E49-EDF1-A28A877C038A}"/>
              </a:ext>
            </a:extLst>
          </p:cNvPr>
          <p:cNvSpPr>
            <a:spLocks noGrp="1" noChangeArrowheads="1"/>
          </p:cNvSpPr>
          <p:nvPr>
            <p:ph type="title"/>
          </p:nvPr>
        </p:nvSpPr>
        <p:spPr/>
        <p:txBody>
          <a:bodyPr/>
          <a:lstStyle/>
          <a:p>
            <a:pPr algn="ctr" eaLnBrk="1" hangingPunct="1"/>
            <a:r>
              <a:rPr lang="en-US" altLang="en-TZ" b="1">
                <a:latin typeface="Times New Roman" panose="02020603050405020304" pitchFamily="18" charset="0"/>
                <a:cs typeface="Times New Roman" panose="02020603050405020304" pitchFamily="18" charset="0"/>
              </a:rPr>
              <a:t>DETAILS REQIRED</a:t>
            </a:r>
            <a:endParaRPr lang="en-US" altLang="en-TZ">
              <a:latin typeface="Times New Roman" panose="02020603050405020304" pitchFamily="18" charset="0"/>
              <a:cs typeface="Times New Roman" panose="02020603050405020304" pitchFamily="18" charset="0"/>
            </a:endParaRPr>
          </a:p>
        </p:txBody>
      </p:sp>
      <p:sp>
        <p:nvSpPr>
          <p:cNvPr id="19459" name="Content Placeholder 2">
            <a:extLst>
              <a:ext uri="{FF2B5EF4-FFF2-40B4-BE49-F238E27FC236}">
                <a16:creationId xmlns:a16="http://schemas.microsoft.com/office/drawing/2014/main" id="{B4A4CA86-1ECC-C14D-93B4-7F66AC6E3150}"/>
              </a:ext>
            </a:extLst>
          </p:cNvPr>
          <p:cNvSpPr>
            <a:spLocks noGrp="1" noChangeArrowheads="1"/>
          </p:cNvSpPr>
          <p:nvPr>
            <p:ph idx="1"/>
          </p:nvPr>
        </p:nvSpPr>
        <p:spPr/>
        <p:txBody>
          <a:bodyPr/>
          <a:lstStyle/>
          <a:p>
            <a:pPr algn="just" eaLnBrk="1" hangingPunct="1"/>
            <a:r>
              <a:rPr lang="en-US" altLang="en-TZ">
                <a:latin typeface="Times New Roman" panose="02020603050405020304" pitchFamily="18" charset="0"/>
                <a:cs typeface="Times New Roman" panose="02020603050405020304" pitchFamily="18" charset="0"/>
              </a:rPr>
              <a:t>School details </a:t>
            </a:r>
          </a:p>
          <a:p>
            <a:pPr algn="just" eaLnBrk="1" hangingPunct="1"/>
            <a:r>
              <a:rPr lang="en-US" altLang="en-TZ">
                <a:latin typeface="Times New Roman" panose="02020603050405020304" pitchFamily="18" charset="0"/>
                <a:cs typeface="Times New Roman" panose="02020603050405020304" pitchFamily="18" charset="0"/>
              </a:rPr>
              <a:t>Enrolment details</a:t>
            </a:r>
          </a:p>
          <a:p>
            <a:pPr algn="just" eaLnBrk="1" hangingPunct="1"/>
            <a:r>
              <a:rPr lang="en-US" altLang="en-TZ">
                <a:latin typeface="Times New Roman" panose="02020603050405020304" pitchFamily="18" charset="0"/>
                <a:cs typeface="Times New Roman" panose="02020603050405020304" pitchFamily="18" charset="0"/>
              </a:rPr>
              <a:t>Infrastructure details</a:t>
            </a:r>
          </a:p>
          <a:p>
            <a:pPr algn="just" eaLnBrk="1" hangingPunct="1"/>
            <a:r>
              <a:rPr lang="en-US" altLang="en-TZ">
                <a:latin typeface="Times New Roman" panose="02020603050405020304" pitchFamily="18" charset="0"/>
                <a:cs typeface="Times New Roman" panose="02020603050405020304" pitchFamily="18" charset="0"/>
              </a:rPr>
              <a:t>Teaching staff details</a:t>
            </a:r>
          </a:p>
          <a:p>
            <a:pPr algn="just" eaLnBrk="1" hangingPunct="1"/>
            <a:r>
              <a:rPr lang="en-US" altLang="en-TZ">
                <a:latin typeface="Times New Roman" panose="02020603050405020304" pitchFamily="18" charset="0"/>
                <a:cs typeface="Times New Roman" panose="02020603050405020304" pitchFamily="18" charset="0"/>
              </a:rPr>
              <a:t>Supporting staff details</a:t>
            </a:r>
          </a:p>
          <a:p>
            <a:pPr algn="just" eaLnBrk="1" hangingPunct="1"/>
            <a:r>
              <a:rPr lang="en-US" altLang="en-TZ">
                <a:latin typeface="Times New Roman" panose="02020603050405020304" pitchFamily="18" charset="0"/>
                <a:cs typeface="Times New Roman" panose="02020603050405020304" pitchFamily="18" charset="0"/>
              </a:rPr>
              <a:t>Charitable status, external audit status, school fee details, etc.</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D955D47-5743-8C28-5659-1BA0477E4E10}"/>
              </a:ext>
            </a:extLst>
          </p:cNvPr>
          <p:cNvSpPr>
            <a:spLocks noGrp="1" noChangeArrowheads="1"/>
          </p:cNvSpPr>
          <p:nvPr>
            <p:ph type="title"/>
          </p:nvPr>
        </p:nvSpPr>
        <p:spPr/>
        <p:txBody>
          <a:bodyPr/>
          <a:lstStyle/>
          <a:p>
            <a:pPr eaLnBrk="1" hangingPunct="1"/>
            <a:r>
              <a:rPr lang="en-US" altLang="en-TZ" sz="3600" b="1">
                <a:ln>
                  <a:noFill/>
                </a:ln>
              </a:rPr>
              <a:t>SUMMARY – 2023</a:t>
            </a:r>
          </a:p>
        </p:txBody>
      </p:sp>
      <p:sp>
        <p:nvSpPr>
          <p:cNvPr id="20483" name="Slide Number Placeholder 3">
            <a:extLst>
              <a:ext uri="{FF2B5EF4-FFF2-40B4-BE49-F238E27FC236}">
                <a16:creationId xmlns:a16="http://schemas.microsoft.com/office/drawing/2014/main" id="{3BC07A22-0D3E-E6EF-FA83-D42127CC35D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182F91-2D8E-424C-A26F-530C90C727ED}" type="slidenum">
              <a:rPr lang="en-US" altLang="en-TZ" smtClean="0">
                <a:solidFill>
                  <a:srgbClr val="000000"/>
                </a:solidFill>
                <a:latin typeface="Garamond" panose="02020404030301010803" pitchFamily="18" charset="0"/>
              </a:rPr>
              <a:pPr fontAlgn="base">
                <a:spcBef>
                  <a:spcPct val="0"/>
                </a:spcBef>
                <a:spcAft>
                  <a:spcPct val="0"/>
                </a:spcAft>
              </a:pPr>
              <a:t>5</a:t>
            </a:fld>
            <a:endParaRPr lang="en-US" altLang="en-TZ">
              <a:solidFill>
                <a:srgbClr val="000000"/>
              </a:solidFill>
              <a:latin typeface="Garamond" panose="02020404030301010803" pitchFamily="18" charset="0"/>
            </a:endParaRPr>
          </a:p>
        </p:txBody>
      </p:sp>
      <p:graphicFrame>
        <p:nvGraphicFramePr>
          <p:cNvPr id="9" name="Content Placeholder 8">
            <a:extLst>
              <a:ext uri="{FF2B5EF4-FFF2-40B4-BE49-F238E27FC236}">
                <a16:creationId xmlns:a16="http://schemas.microsoft.com/office/drawing/2014/main" id="{765E2FCC-E51F-FFB4-FAF9-7AF5E564CC4B}"/>
              </a:ext>
            </a:extLst>
          </p:cNvPr>
          <p:cNvGraphicFramePr>
            <a:graphicFrameLocks noGrp="1"/>
          </p:cNvGraphicFramePr>
          <p:nvPr>
            <p:ph idx="1"/>
          </p:nvPr>
        </p:nvGraphicFramePr>
        <p:xfrm>
          <a:off x="1204913" y="2495550"/>
          <a:ext cx="9937750" cy="2574925"/>
        </p:xfrm>
        <a:graphic>
          <a:graphicData uri="http://schemas.openxmlformats.org/drawingml/2006/table">
            <a:tbl>
              <a:tblPr firstRow="1" bandRow="1">
                <a:tableStyleId>{5C22544A-7EE6-4342-B048-85BDC9FD1C3A}</a:tableStyleId>
              </a:tblPr>
              <a:tblGrid>
                <a:gridCol w="553896">
                  <a:extLst>
                    <a:ext uri="{9D8B030D-6E8A-4147-A177-3AD203B41FA5}">
                      <a16:colId xmlns:a16="http://schemas.microsoft.com/office/drawing/2014/main" val="20000"/>
                    </a:ext>
                  </a:extLst>
                </a:gridCol>
                <a:gridCol w="2470547">
                  <a:extLst>
                    <a:ext uri="{9D8B030D-6E8A-4147-A177-3AD203B41FA5}">
                      <a16:colId xmlns:a16="http://schemas.microsoft.com/office/drawing/2014/main" val="20001"/>
                    </a:ext>
                  </a:extLst>
                </a:gridCol>
                <a:gridCol w="2101284">
                  <a:extLst>
                    <a:ext uri="{9D8B030D-6E8A-4147-A177-3AD203B41FA5}">
                      <a16:colId xmlns:a16="http://schemas.microsoft.com/office/drawing/2014/main" val="20002"/>
                    </a:ext>
                  </a:extLst>
                </a:gridCol>
                <a:gridCol w="1899068">
                  <a:extLst>
                    <a:ext uri="{9D8B030D-6E8A-4147-A177-3AD203B41FA5}">
                      <a16:colId xmlns:a16="http://schemas.microsoft.com/office/drawing/2014/main" val="20003"/>
                    </a:ext>
                  </a:extLst>
                </a:gridCol>
                <a:gridCol w="1503429">
                  <a:extLst>
                    <a:ext uri="{9D8B030D-6E8A-4147-A177-3AD203B41FA5}">
                      <a16:colId xmlns:a16="http://schemas.microsoft.com/office/drawing/2014/main" val="20004"/>
                    </a:ext>
                  </a:extLst>
                </a:gridCol>
                <a:gridCol w="1409526">
                  <a:extLst>
                    <a:ext uri="{9D8B030D-6E8A-4147-A177-3AD203B41FA5}">
                      <a16:colId xmlns:a16="http://schemas.microsoft.com/office/drawing/2014/main" val="20005"/>
                    </a:ext>
                  </a:extLst>
                </a:gridCol>
              </a:tblGrid>
              <a:tr h="370693">
                <a:tc>
                  <a:txBody>
                    <a:bodyPr/>
                    <a:lstStyle/>
                    <a:p>
                      <a:pPr algn="l"/>
                      <a:r>
                        <a:rPr lang="en-US" sz="1800" b="1" dirty="0"/>
                        <a:t>SN</a:t>
                      </a:r>
                    </a:p>
                  </a:txBody>
                  <a:tcPr marL="91437" marR="91437" marT="45702" marB="45702"/>
                </a:tc>
                <a:tc>
                  <a:txBody>
                    <a:bodyPr/>
                    <a:lstStyle/>
                    <a:p>
                      <a:pPr algn="l"/>
                      <a:r>
                        <a:rPr lang="en-US" sz="1800" b="1" dirty="0"/>
                        <a:t>CSSC</a:t>
                      </a:r>
                      <a:r>
                        <a:rPr lang="en-US" sz="1800" b="1" baseline="0" dirty="0"/>
                        <a:t> ZONE</a:t>
                      </a:r>
                      <a:endParaRPr lang="en-US" sz="1800" b="1" dirty="0"/>
                    </a:p>
                  </a:txBody>
                  <a:tcPr marL="91437" marR="91437" marT="45702" marB="45702"/>
                </a:tc>
                <a:tc>
                  <a:txBody>
                    <a:bodyPr/>
                    <a:lstStyle/>
                    <a:p>
                      <a:pPr algn="ctr"/>
                      <a:r>
                        <a:rPr lang="en-US" sz="1800" b="1" dirty="0"/>
                        <a:t>PRE &amp; PRIMARY</a:t>
                      </a:r>
                    </a:p>
                  </a:txBody>
                  <a:tcPr marL="91437" marR="91437" marT="45702" marB="45702"/>
                </a:tc>
                <a:tc>
                  <a:txBody>
                    <a:bodyPr/>
                    <a:lstStyle/>
                    <a:p>
                      <a:pPr algn="ctr"/>
                      <a:r>
                        <a:rPr lang="en-US" sz="1800" b="1" dirty="0"/>
                        <a:t>SECONDARY</a:t>
                      </a:r>
                    </a:p>
                  </a:txBody>
                  <a:tcPr marL="91437" marR="91437" marT="45702" marB="45702"/>
                </a:tc>
                <a:tc>
                  <a:txBody>
                    <a:bodyPr/>
                    <a:lstStyle/>
                    <a:p>
                      <a:pPr algn="ctr"/>
                      <a:r>
                        <a:rPr lang="en-US" sz="1800" b="1" dirty="0"/>
                        <a:t>OTHERS</a:t>
                      </a:r>
                    </a:p>
                  </a:txBody>
                  <a:tcPr marL="91437" marR="91437" marT="45702" marB="45702">
                    <a:lnT w="12700" cap="flat" cmpd="sng" algn="ctr">
                      <a:solidFill>
                        <a:schemeClr val="tx1"/>
                      </a:solidFill>
                      <a:prstDash val="solid"/>
                      <a:round/>
                      <a:headEnd type="none" w="med" len="med"/>
                      <a:tailEnd type="none" w="med" len="med"/>
                    </a:lnT>
                  </a:tcPr>
                </a:tc>
                <a:tc>
                  <a:txBody>
                    <a:bodyPr/>
                    <a:lstStyle/>
                    <a:p>
                      <a:pPr algn="ctr"/>
                      <a:r>
                        <a:rPr lang="en-US" sz="1800" b="1" dirty="0"/>
                        <a:t>TOTAL</a:t>
                      </a:r>
                    </a:p>
                  </a:txBody>
                  <a:tcPr marL="91437" marR="91437" marT="45702" marB="45702">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693">
                <a:tc>
                  <a:txBody>
                    <a:bodyPr/>
                    <a:lstStyle/>
                    <a:p>
                      <a:pPr algn="l"/>
                      <a:r>
                        <a:rPr lang="en-US" sz="1800" b="1" dirty="0"/>
                        <a:t>1</a:t>
                      </a:r>
                    </a:p>
                  </a:txBody>
                  <a:tcPr marL="91437" marR="91437" marT="45702" marB="45702"/>
                </a:tc>
                <a:tc>
                  <a:txBody>
                    <a:bodyPr/>
                    <a:lstStyle/>
                    <a:p>
                      <a:pPr algn="l"/>
                      <a:r>
                        <a:rPr lang="en-US" sz="1800" b="1" dirty="0"/>
                        <a:t>WESTERN</a:t>
                      </a:r>
                      <a:r>
                        <a:rPr lang="en-US" sz="1800" b="1" baseline="0" dirty="0"/>
                        <a:t> ZONE</a:t>
                      </a:r>
                      <a:endParaRPr lang="en-US" sz="1800" b="1" dirty="0"/>
                    </a:p>
                  </a:txBody>
                  <a:tcPr marL="91437" marR="91437" marT="45702" marB="45702"/>
                </a:tc>
                <a:tc>
                  <a:txBody>
                    <a:bodyPr/>
                    <a:lstStyle/>
                    <a:p>
                      <a:pPr algn="ctr"/>
                      <a:r>
                        <a:rPr lang="en-US" sz="1800" b="1" dirty="0"/>
                        <a:t>13</a:t>
                      </a:r>
                    </a:p>
                  </a:txBody>
                  <a:tcPr marL="91437" marR="91437" marT="45702" marB="45702"/>
                </a:tc>
                <a:tc>
                  <a:txBody>
                    <a:bodyPr/>
                    <a:lstStyle/>
                    <a:p>
                      <a:pPr algn="ctr"/>
                      <a:r>
                        <a:rPr lang="en-US" sz="1800" b="1" dirty="0"/>
                        <a:t>17</a:t>
                      </a:r>
                    </a:p>
                  </a:txBody>
                  <a:tcPr marL="91437" marR="91437" marT="45702" marB="45702"/>
                </a:tc>
                <a:tc>
                  <a:txBody>
                    <a:bodyPr/>
                    <a:lstStyle/>
                    <a:p>
                      <a:pPr algn="ctr"/>
                      <a:r>
                        <a:rPr lang="en-US" sz="1800" b="1" dirty="0"/>
                        <a:t>0</a:t>
                      </a:r>
                    </a:p>
                  </a:txBody>
                  <a:tcPr marL="91437" marR="91437" marT="45702" marB="45702"/>
                </a:tc>
                <a:tc>
                  <a:txBody>
                    <a:bodyPr/>
                    <a:lstStyle/>
                    <a:p>
                      <a:pPr algn="ctr"/>
                      <a:r>
                        <a:rPr lang="en-US" sz="1800" b="1" dirty="0"/>
                        <a:t>30</a:t>
                      </a:r>
                    </a:p>
                  </a:txBody>
                  <a:tcPr marL="91437" marR="91437" marT="45702" marB="45702"/>
                </a:tc>
                <a:extLst>
                  <a:ext uri="{0D108BD9-81ED-4DB2-BD59-A6C34878D82A}">
                    <a16:rowId xmlns:a16="http://schemas.microsoft.com/office/drawing/2014/main" val="10001"/>
                  </a:ext>
                </a:extLst>
              </a:tr>
              <a:tr h="370693">
                <a:tc>
                  <a:txBody>
                    <a:bodyPr/>
                    <a:lstStyle/>
                    <a:p>
                      <a:pPr algn="l"/>
                      <a:r>
                        <a:rPr lang="en-US" sz="1800" b="1" dirty="0"/>
                        <a:t>2</a:t>
                      </a:r>
                    </a:p>
                  </a:txBody>
                  <a:tcPr marL="91437" marR="91437" marT="45702" marB="45702"/>
                </a:tc>
                <a:tc>
                  <a:txBody>
                    <a:bodyPr/>
                    <a:lstStyle/>
                    <a:p>
                      <a:pPr algn="l"/>
                      <a:r>
                        <a:rPr lang="en-US" sz="1800" b="1" baseline="0" dirty="0"/>
                        <a:t>SOUTHERN ZONE</a:t>
                      </a:r>
                      <a:endParaRPr lang="en-US" sz="1800" b="1" dirty="0"/>
                    </a:p>
                  </a:txBody>
                  <a:tcPr marL="91437" marR="91437" marT="45702" marB="45702"/>
                </a:tc>
                <a:tc>
                  <a:txBody>
                    <a:bodyPr/>
                    <a:lstStyle/>
                    <a:p>
                      <a:pPr algn="ctr"/>
                      <a:r>
                        <a:rPr lang="en-US" sz="1800" b="1" dirty="0"/>
                        <a:t>22</a:t>
                      </a:r>
                    </a:p>
                  </a:txBody>
                  <a:tcPr marL="91437" marR="91437" marT="45702" marB="45702"/>
                </a:tc>
                <a:tc>
                  <a:txBody>
                    <a:bodyPr/>
                    <a:lstStyle/>
                    <a:p>
                      <a:pPr algn="ctr"/>
                      <a:r>
                        <a:rPr lang="en-US" sz="1800" b="1" dirty="0"/>
                        <a:t>58</a:t>
                      </a:r>
                    </a:p>
                  </a:txBody>
                  <a:tcPr marL="91437" marR="91437" marT="45702" marB="45702"/>
                </a:tc>
                <a:tc>
                  <a:txBody>
                    <a:bodyPr/>
                    <a:lstStyle/>
                    <a:p>
                      <a:pPr algn="ctr"/>
                      <a:r>
                        <a:rPr lang="en-US" sz="1800" b="1" dirty="0"/>
                        <a:t>0</a:t>
                      </a:r>
                    </a:p>
                  </a:txBody>
                  <a:tcPr marL="91437" marR="91437" marT="45702" marB="45702"/>
                </a:tc>
                <a:tc>
                  <a:txBody>
                    <a:bodyPr/>
                    <a:lstStyle/>
                    <a:p>
                      <a:pPr algn="ctr"/>
                      <a:r>
                        <a:rPr lang="en-US" sz="1800" b="1" dirty="0"/>
                        <a:t>80</a:t>
                      </a:r>
                    </a:p>
                  </a:txBody>
                  <a:tcPr marL="91437" marR="91437" marT="45702" marB="45702"/>
                </a:tc>
                <a:extLst>
                  <a:ext uri="{0D108BD9-81ED-4DB2-BD59-A6C34878D82A}">
                    <a16:rowId xmlns:a16="http://schemas.microsoft.com/office/drawing/2014/main" val="10002"/>
                  </a:ext>
                </a:extLst>
              </a:tr>
              <a:tr h="365711">
                <a:tc>
                  <a:txBody>
                    <a:bodyPr/>
                    <a:lstStyle/>
                    <a:p>
                      <a:pPr algn="l"/>
                      <a:r>
                        <a:rPr lang="en-US" sz="1800" b="1" dirty="0"/>
                        <a:t>3</a:t>
                      </a:r>
                    </a:p>
                  </a:txBody>
                  <a:tcPr marL="91437" marR="91437" marT="45702" marB="45702"/>
                </a:tc>
                <a:tc>
                  <a:txBody>
                    <a:bodyPr/>
                    <a:lstStyle/>
                    <a:p>
                      <a:pPr algn="l"/>
                      <a:r>
                        <a:rPr lang="en-US" sz="1800" b="1" dirty="0"/>
                        <a:t>LAKE</a:t>
                      </a:r>
                      <a:r>
                        <a:rPr lang="en-US" sz="1800" b="1" baseline="0" dirty="0"/>
                        <a:t> ZONE</a:t>
                      </a:r>
                      <a:endParaRPr lang="en-US" sz="1800" b="1" dirty="0"/>
                    </a:p>
                  </a:txBody>
                  <a:tcPr marL="91437" marR="91437" marT="45702" marB="45702"/>
                </a:tc>
                <a:tc>
                  <a:txBody>
                    <a:bodyPr/>
                    <a:lstStyle/>
                    <a:p>
                      <a:pPr algn="ctr"/>
                      <a:r>
                        <a:rPr lang="en-US" sz="1800" b="1" dirty="0"/>
                        <a:t>23</a:t>
                      </a:r>
                    </a:p>
                  </a:txBody>
                  <a:tcPr marL="91437" marR="91437" marT="45702" marB="45702"/>
                </a:tc>
                <a:tc>
                  <a:txBody>
                    <a:bodyPr/>
                    <a:lstStyle/>
                    <a:p>
                      <a:pPr algn="ctr"/>
                      <a:r>
                        <a:rPr lang="en-US" sz="1800" b="1" dirty="0"/>
                        <a:t>12</a:t>
                      </a:r>
                    </a:p>
                  </a:txBody>
                  <a:tcPr marL="91437" marR="91437" marT="45702" marB="45702"/>
                </a:tc>
                <a:tc>
                  <a:txBody>
                    <a:bodyPr/>
                    <a:lstStyle/>
                    <a:p>
                      <a:pPr algn="ctr"/>
                      <a:r>
                        <a:rPr lang="en-US" sz="1800" b="1" dirty="0"/>
                        <a:t>0</a:t>
                      </a:r>
                    </a:p>
                  </a:txBody>
                  <a:tcPr marL="91437" marR="91437" marT="45702" marB="45702"/>
                </a:tc>
                <a:tc>
                  <a:txBody>
                    <a:bodyPr/>
                    <a:lstStyle/>
                    <a:p>
                      <a:pPr algn="ctr"/>
                      <a:r>
                        <a:rPr lang="en-US" sz="1800" b="1" dirty="0"/>
                        <a:t>35</a:t>
                      </a:r>
                    </a:p>
                  </a:txBody>
                  <a:tcPr marL="91437" marR="91437" marT="45702" marB="45702"/>
                </a:tc>
                <a:extLst>
                  <a:ext uri="{0D108BD9-81ED-4DB2-BD59-A6C34878D82A}">
                    <a16:rowId xmlns:a16="http://schemas.microsoft.com/office/drawing/2014/main" val="10003"/>
                  </a:ext>
                </a:extLst>
              </a:tr>
              <a:tr h="365711">
                <a:tc>
                  <a:txBody>
                    <a:bodyPr/>
                    <a:lstStyle/>
                    <a:p>
                      <a:pPr algn="l"/>
                      <a:r>
                        <a:rPr lang="en-US" sz="1800" b="1" dirty="0"/>
                        <a:t>4</a:t>
                      </a:r>
                    </a:p>
                  </a:txBody>
                  <a:tcPr marL="91437" marR="91437" marT="45702" marB="45702"/>
                </a:tc>
                <a:tc>
                  <a:txBody>
                    <a:bodyPr/>
                    <a:lstStyle/>
                    <a:p>
                      <a:pPr algn="l"/>
                      <a:r>
                        <a:rPr lang="en-US" sz="1800" b="1" dirty="0"/>
                        <a:t>EASTERN ZONE</a:t>
                      </a:r>
                    </a:p>
                  </a:txBody>
                  <a:tcPr marL="91437" marR="91437" marT="45702" marB="45702"/>
                </a:tc>
                <a:tc>
                  <a:txBody>
                    <a:bodyPr/>
                    <a:lstStyle/>
                    <a:p>
                      <a:pPr algn="ctr"/>
                      <a:r>
                        <a:rPr lang="en-US" sz="1800" b="1" dirty="0"/>
                        <a:t>44</a:t>
                      </a:r>
                    </a:p>
                  </a:txBody>
                  <a:tcPr marL="91437" marR="91437" marT="45702" marB="45702"/>
                </a:tc>
                <a:tc>
                  <a:txBody>
                    <a:bodyPr/>
                    <a:lstStyle/>
                    <a:p>
                      <a:pPr algn="ctr"/>
                      <a:r>
                        <a:rPr lang="en-US" sz="1800" b="1" dirty="0"/>
                        <a:t>66</a:t>
                      </a:r>
                    </a:p>
                  </a:txBody>
                  <a:tcPr marL="91437" marR="91437" marT="45702" marB="45702"/>
                </a:tc>
                <a:tc>
                  <a:txBody>
                    <a:bodyPr/>
                    <a:lstStyle/>
                    <a:p>
                      <a:pPr algn="ctr"/>
                      <a:r>
                        <a:rPr lang="en-US" sz="1800" b="1" dirty="0"/>
                        <a:t>1</a:t>
                      </a:r>
                    </a:p>
                  </a:txBody>
                  <a:tcPr marL="91437" marR="91437" marT="45702" marB="45702"/>
                </a:tc>
                <a:tc>
                  <a:txBody>
                    <a:bodyPr/>
                    <a:lstStyle/>
                    <a:p>
                      <a:pPr algn="ctr"/>
                      <a:r>
                        <a:rPr lang="en-US" sz="1800" b="1" dirty="0"/>
                        <a:t>111</a:t>
                      </a:r>
                    </a:p>
                  </a:txBody>
                  <a:tcPr marL="91437" marR="91437" marT="45702" marB="45702"/>
                </a:tc>
                <a:extLst>
                  <a:ext uri="{0D108BD9-81ED-4DB2-BD59-A6C34878D82A}">
                    <a16:rowId xmlns:a16="http://schemas.microsoft.com/office/drawing/2014/main" val="10004"/>
                  </a:ext>
                </a:extLst>
              </a:tr>
              <a:tr h="365711">
                <a:tc>
                  <a:txBody>
                    <a:bodyPr/>
                    <a:lstStyle/>
                    <a:p>
                      <a:pPr algn="l"/>
                      <a:r>
                        <a:rPr lang="en-US" sz="1800" b="1" dirty="0"/>
                        <a:t>5</a:t>
                      </a:r>
                    </a:p>
                  </a:txBody>
                  <a:tcPr marL="91437" marR="91437" marT="45702" marB="45702"/>
                </a:tc>
                <a:tc>
                  <a:txBody>
                    <a:bodyPr/>
                    <a:lstStyle/>
                    <a:p>
                      <a:pPr algn="l"/>
                      <a:r>
                        <a:rPr lang="en-US" sz="1800" b="1" dirty="0"/>
                        <a:t>NORTHERN ZONE</a:t>
                      </a:r>
                    </a:p>
                  </a:txBody>
                  <a:tcPr marL="91437" marR="91437" marT="45702" marB="45702"/>
                </a:tc>
                <a:tc>
                  <a:txBody>
                    <a:bodyPr/>
                    <a:lstStyle/>
                    <a:p>
                      <a:pPr algn="ctr"/>
                      <a:r>
                        <a:rPr lang="en-US" sz="1800" b="1" dirty="0"/>
                        <a:t>26</a:t>
                      </a:r>
                    </a:p>
                  </a:txBody>
                  <a:tcPr marL="91437" marR="91437" marT="45702" marB="45702"/>
                </a:tc>
                <a:tc>
                  <a:txBody>
                    <a:bodyPr/>
                    <a:lstStyle/>
                    <a:p>
                      <a:pPr algn="ctr"/>
                      <a:r>
                        <a:rPr lang="en-US" sz="1800" b="1" dirty="0"/>
                        <a:t>62</a:t>
                      </a:r>
                    </a:p>
                  </a:txBody>
                  <a:tcPr marL="91437" marR="91437" marT="45702" marB="45702"/>
                </a:tc>
                <a:tc>
                  <a:txBody>
                    <a:bodyPr/>
                    <a:lstStyle/>
                    <a:p>
                      <a:pPr algn="ctr"/>
                      <a:r>
                        <a:rPr lang="en-US" sz="1800" b="1" dirty="0"/>
                        <a:t>0</a:t>
                      </a:r>
                    </a:p>
                  </a:txBody>
                  <a:tcPr marL="91437" marR="91437" marT="45702" marB="45702"/>
                </a:tc>
                <a:tc>
                  <a:txBody>
                    <a:bodyPr/>
                    <a:lstStyle/>
                    <a:p>
                      <a:pPr algn="ctr"/>
                      <a:r>
                        <a:rPr lang="en-US" sz="1800" b="1" dirty="0"/>
                        <a:t>88</a:t>
                      </a:r>
                    </a:p>
                  </a:txBody>
                  <a:tcPr marL="91437" marR="91437" marT="45702" marB="45702"/>
                </a:tc>
                <a:extLst>
                  <a:ext uri="{0D108BD9-81ED-4DB2-BD59-A6C34878D82A}">
                    <a16:rowId xmlns:a16="http://schemas.microsoft.com/office/drawing/2014/main" val="10005"/>
                  </a:ext>
                </a:extLst>
              </a:tr>
              <a:tr h="365711">
                <a:tc gridSpan="2">
                  <a:txBody>
                    <a:bodyPr/>
                    <a:lstStyle/>
                    <a:p>
                      <a:pPr algn="l"/>
                      <a:r>
                        <a:rPr lang="en-US" sz="1800" b="1" dirty="0"/>
                        <a:t>TOTAL</a:t>
                      </a:r>
                    </a:p>
                  </a:txBody>
                  <a:tcPr marL="91437" marR="91437" marT="45702" marB="45702"/>
                </a:tc>
                <a:tc hMerge="1">
                  <a:txBody>
                    <a:bodyPr/>
                    <a:lstStyle/>
                    <a:p>
                      <a:pPr algn="l"/>
                      <a:endParaRPr lang="en-US" b="1" dirty="0"/>
                    </a:p>
                  </a:txBody>
                  <a:tcPr/>
                </a:tc>
                <a:tc>
                  <a:txBody>
                    <a:bodyPr/>
                    <a:lstStyle/>
                    <a:p>
                      <a:pPr algn="ctr"/>
                      <a:r>
                        <a:rPr lang="en-US" sz="1800" b="1" dirty="0"/>
                        <a:t>128</a:t>
                      </a:r>
                    </a:p>
                  </a:txBody>
                  <a:tcPr marL="91437" marR="91437" marT="45702" marB="45702"/>
                </a:tc>
                <a:tc>
                  <a:txBody>
                    <a:bodyPr/>
                    <a:lstStyle/>
                    <a:p>
                      <a:pPr algn="ctr"/>
                      <a:r>
                        <a:rPr lang="en-US" sz="1800" b="1" dirty="0"/>
                        <a:t>215</a:t>
                      </a:r>
                    </a:p>
                  </a:txBody>
                  <a:tcPr marL="91437" marR="91437" marT="45702" marB="45702"/>
                </a:tc>
                <a:tc>
                  <a:txBody>
                    <a:bodyPr/>
                    <a:lstStyle/>
                    <a:p>
                      <a:pPr algn="ctr"/>
                      <a:r>
                        <a:rPr lang="en-US" sz="1800" b="1" dirty="0"/>
                        <a:t>1</a:t>
                      </a:r>
                    </a:p>
                  </a:txBody>
                  <a:tcPr marL="91437" marR="91437" marT="45702" marB="45702"/>
                </a:tc>
                <a:tc>
                  <a:txBody>
                    <a:bodyPr/>
                    <a:lstStyle/>
                    <a:p>
                      <a:pPr algn="ctr"/>
                      <a:r>
                        <a:rPr lang="en-US" sz="1800" b="1" dirty="0"/>
                        <a:t>344</a:t>
                      </a:r>
                    </a:p>
                  </a:txBody>
                  <a:tcPr marL="91437" marR="91437" marT="45702" marB="45702"/>
                </a:tc>
                <a:extLst>
                  <a:ext uri="{0D108BD9-81ED-4DB2-BD59-A6C34878D82A}">
                    <a16:rowId xmlns:a16="http://schemas.microsoft.com/office/drawing/2014/main" val="10006"/>
                  </a:ext>
                </a:extLst>
              </a:tr>
            </a:tbl>
          </a:graphicData>
        </a:graphic>
      </p:graphicFrame>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EABD3DC-BD88-62E5-A6C8-5AC02CCD7A03}"/>
              </a:ext>
            </a:extLst>
          </p:cNvPr>
          <p:cNvSpPr>
            <a:spLocks noGrp="1" noChangeArrowheads="1"/>
          </p:cNvSpPr>
          <p:nvPr>
            <p:ph type="title"/>
          </p:nvPr>
        </p:nvSpPr>
        <p:spPr/>
        <p:txBody>
          <a:bodyPr/>
          <a:lstStyle/>
          <a:p>
            <a:pPr algn="ctr" eaLnBrk="1" hangingPunct="1"/>
            <a:r>
              <a:rPr lang="en-US" altLang="en-TZ" b="1">
                <a:latin typeface="Times New Roman" panose="02020603050405020304" pitchFamily="18" charset="0"/>
                <a:cs typeface="Times New Roman" panose="02020603050405020304" pitchFamily="18" charset="0"/>
              </a:rPr>
              <a:t>E-LEARNING PLATFORM</a:t>
            </a:r>
            <a:endParaRPr lang="en-US" altLang="en-TZ">
              <a:latin typeface="Times New Roman" panose="02020603050405020304" pitchFamily="18" charset="0"/>
              <a:cs typeface="Times New Roman" panose="02020603050405020304" pitchFamily="18" charset="0"/>
            </a:endParaRPr>
          </a:p>
        </p:txBody>
      </p:sp>
      <p:sp>
        <p:nvSpPr>
          <p:cNvPr id="21507" name="Content Placeholder 2">
            <a:extLst>
              <a:ext uri="{FF2B5EF4-FFF2-40B4-BE49-F238E27FC236}">
                <a16:creationId xmlns:a16="http://schemas.microsoft.com/office/drawing/2014/main" id="{D9C00A89-F39D-2569-2041-4F5E658CFF80}"/>
              </a:ext>
            </a:extLst>
          </p:cNvPr>
          <p:cNvSpPr>
            <a:spLocks noGrp="1" noChangeArrowheads="1"/>
          </p:cNvSpPr>
          <p:nvPr>
            <p:ph idx="1"/>
          </p:nvPr>
        </p:nvSpPr>
        <p:spPr/>
        <p:txBody>
          <a:bodyPr/>
          <a:lstStyle/>
          <a:p>
            <a:pPr eaLnBrk="1" hangingPunct="1"/>
            <a:r>
              <a:rPr lang="en-US" altLang="en-TZ" sz="4800" b="1">
                <a:latin typeface="Times New Roman" panose="02020603050405020304" pitchFamily="18" charset="0"/>
                <a:cs typeface="Times New Roman" panose="02020603050405020304" pitchFamily="18" charset="0"/>
                <a:sym typeface="Wingdings" panose="05000000000000000000" pitchFamily="2" charset="2"/>
              </a:rPr>
              <a:t> ICT infrastructure</a:t>
            </a:r>
          </a:p>
          <a:p>
            <a:pPr eaLnBrk="1" hangingPunct="1"/>
            <a:r>
              <a:rPr lang="en-US" altLang="en-TZ" sz="4800" b="1">
                <a:latin typeface="Times New Roman" panose="02020603050405020304" pitchFamily="18" charset="0"/>
                <a:cs typeface="Times New Roman" panose="02020603050405020304" pitchFamily="18" charset="0"/>
                <a:sym typeface="Wingdings" panose="05000000000000000000" pitchFamily="2" charset="2"/>
              </a:rPr>
              <a:t> Installation and Support</a:t>
            </a:r>
          </a:p>
          <a:p>
            <a:pPr eaLnBrk="1" hangingPunct="1"/>
            <a:r>
              <a:rPr lang="en-US" altLang="en-TZ" sz="4800" b="1">
                <a:latin typeface="Times New Roman" panose="02020603050405020304" pitchFamily="18" charset="0"/>
                <a:cs typeface="Times New Roman" panose="02020603050405020304" pitchFamily="18" charset="0"/>
                <a:sym typeface="Wingdings" panose="05000000000000000000" pitchFamily="2" charset="2"/>
              </a:rPr>
              <a:t>NEXTsms bulk messages</a:t>
            </a:r>
            <a:endParaRPr lang="en-US" altLang="en-TZ"/>
          </a:p>
        </p:txBody>
      </p:sp>
    </p:spTree>
  </p:cSld>
  <p:clrMapOvr>
    <a:masterClrMapping/>
  </p:clrMapOvr>
  <p:transition spd="slow">
    <p:fade/>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4420</TotalTime>
  <Words>165</Words>
  <Application>Microsoft Office PowerPoint</Application>
  <PresentationFormat>Widescreen</PresentationFormat>
  <Paragraphs>60</Paragraphs>
  <Slides>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Calibri</vt:lpstr>
      <vt:lpstr>Arial</vt:lpstr>
      <vt:lpstr>Calibri Light</vt:lpstr>
      <vt:lpstr>Garamond</vt:lpstr>
      <vt:lpstr>Times New Roman</vt:lpstr>
      <vt:lpstr>Wingdings</vt:lpstr>
      <vt:lpstr>Office Theme</vt:lpstr>
      <vt:lpstr>Organic</vt:lpstr>
      <vt:lpstr>PowerPoint Presentation</vt:lpstr>
      <vt:lpstr>PowerPoint Presentation</vt:lpstr>
      <vt:lpstr>EDUCATION FACILITIES DATABASE</vt:lpstr>
      <vt:lpstr>DETAILS REQIRED</vt:lpstr>
      <vt:lpstr>SUMMARY – 2023</vt:lpstr>
      <vt:lpstr>E-LEARNING PLATFORM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kelvin fussi</cp:lastModifiedBy>
  <cp:revision>28</cp:revision>
  <dcterms:created xsi:type="dcterms:W3CDTF">2023-01-07T10:01:21Z</dcterms:created>
  <dcterms:modified xsi:type="dcterms:W3CDTF">2024-02-13T08:59:28Z</dcterms:modified>
</cp:coreProperties>
</file>