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1"/>
  </p:notesMasterIdLst>
  <p:handoutMasterIdLst>
    <p:handoutMasterId r:id="rId72"/>
  </p:handoutMasterIdLst>
  <p:sldIdLst>
    <p:sldId id="256" r:id="rId2"/>
    <p:sldId id="509" r:id="rId3"/>
    <p:sldId id="628" r:id="rId4"/>
    <p:sldId id="659" r:id="rId5"/>
    <p:sldId id="660" r:id="rId6"/>
    <p:sldId id="658" r:id="rId7"/>
    <p:sldId id="657" r:id="rId8"/>
    <p:sldId id="656" r:id="rId9"/>
    <p:sldId id="629" r:id="rId10"/>
    <p:sldId id="633" r:id="rId11"/>
    <p:sldId id="661" r:id="rId12"/>
    <p:sldId id="283" r:id="rId13"/>
    <p:sldId id="635" r:id="rId14"/>
    <p:sldId id="669" r:id="rId15"/>
    <p:sldId id="665" r:id="rId16"/>
    <p:sldId id="672" r:id="rId17"/>
    <p:sldId id="666" r:id="rId18"/>
    <p:sldId id="673" r:id="rId19"/>
    <p:sldId id="667" r:id="rId20"/>
    <p:sldId id="555" r:id="rId21"/>
    <p:sldId id="670" r:id="rId22"/>
    <p:sldId id="671" r:id="rId23"/>
    <p:sldId id="649" r:id="rId24"/>
    <p:sldId id="563" r:id="rId25"/>
    <p:sldId id="532" r:id="rId26"/>
    <p:sldId id="544" r:id="rId27"/>
    <p:sldId id="632" r:id="rId28"/>
    <p:sldId id="542" r:id="rId29"/>
    <p:sldId id="547" r:id="rId30"/>
    <p:sldId id="582" r:id="rId31"/>
    <p:sldId id="636" r:id="rId32"/>
    <p:sldId id="644" r:id="rId33"/>
    <p:sldId id="645" r:id="rId34"/>
    <p:sldId id="646" r:id="rId35"/>
    <p:sldId id="647" r:id="rId36"/>
    <p:sldId id="287" r:id="rId37"/>
    <p:sldId id="567" r:id="rId38"/>
    <p:sldId id="290" r:id="rId39"/>
    <p:sldId id="569" r:id="rId40"/>
    <p:sldId id="570" r:id="rId41"/>
    <p:sldId id="571" r:id="rId42"/>
    <p:sldId id="573" r:id="rId43"/>
    <p:sldId id="574" r:id="rId44"/>
    <p:sldId id="575" r:id="rId45"/>
    <p:sldId id="576" r:id="rId46"/>
    <p:sldId id="625" r:id="rId47"/>
    <p:sldId id="568" r:id="rId48"/>
    <p:sldId id="588" r:id="rId49"/>
    <p:sldId id="578" r:id="rId50"/>
    <p:sldId id="583" r:id="rId51"/>
    <p:sldId id="598" r:id="rId52"/>
    <p:sldId id="602" r:id="rId53"/>
    <p:sldId id="603" r:id="rId54"/>
    <p:sldId id="610" r:id="rId55"/>
    <p:sldId id="611" r:id="rId56"/>
    <p:sldId id="291" r:id="rId57"/>
    <p:sldId id="607" r:id="rId58"/>
    <p:sldId id="612" r:id="rId59"/>
    <p:sldId id="608" r:id="rId60"/>
    <p:sldId id="627" r:id="rId61"/>
    <p:sldId id="613" r:id="rId62"/>
    <p:sldId id="609" r:id="rId63"/>
    <p:sldId id="616" r:id="rId64"/>
    <p:sldId id="617" r:id="rId65"/>
    <p:sldId id="664" r:id="rId66"/>
    <p:sldId id="621" r:id="rId67"/>
    <p:sldId id="623" r:id="rId68"/>
    <p:sldId id="624" r:id="rId69"/>
    <p:sldId id="452" r:id="rId70"/>
  </p:sldIdLst>
  <p:sldSz cx="9144000" cy="6858000" type="screen4x3"/>
  <p:notesSz cx="7099300" cy="10234613"/>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Default Section" id="{D9A9198B-1C30-442D-8A25-6C7C2D889E0F}">
          <p14:sldIdLst>
            <p14:sldId id="256"/>
            <p14:sldId id="509"/>
            <p14:sldId id="628"/>
            <p14:sldId id="659"/>
            <p14:sldId id="660"/>
            <p14:sldId id="658"/>
            <p14:sldId id="657"/>
            <p14:sldId id="656"/>
            <p14:sldId id="629"/>
            <p14:sldId id="633"/>
            <p14:sldId id="661"/>
            <p14:sldId id="283"/>
            <p14:sldId id="635"/>
            <p14:sldId id="669"/>
            <p14:sldId id="665"/>
            <p14:sldId id="672"/>
            <p14:sldId id="666"/>
            <p14:sldId id="673"/>
            <p14:sldId id="667"/>
            <p14:sldId id="555"/>
            <p14:sldId id="670"/>
            <p14:sldId id="671"/>
            <p14:sldId id="649"/>
            <p14:sldId id="563"/>
            <p14:sldId id="532"/>
            <p14:sldId id="544"/>
            <p14:sldId id="632"/>
            <p14:sldId id="542"/>
            <p14:sldId id="547"/>
            <p14:sldId id="582"/>
            <p14:sldId id="636"/>
            <p14:sldId id="644"/>
            <p14:sldId id="645"/>
            <p14:sldId id="646"/>
            <p14:sldId id="647"/>
            <p14:sldId id="287"/>
            <p14:sldId id="567"/>
            <p14:sldId id="290"/>
            <p14:sldId id="569"/>
            <p14:sldId id="570"/>
            <p14:sldId id="571"/>
            <p14:sldId id="573"/>
            <p14:sldId id="574"/>
            <p14:sldId id="575"/>
            <p14:sldId id="576"/>
            <p14:sldId id="625"/>
            <p14:sldId id="568"/>
            <p14:sldId id="588"/>
            <p14:sldId id="578"/>
            <p14:sldId id="583"/>
            <p14:sldId id="598"/>
            <p14:sldId id="602"/>
            <p14:sldId id="603"/>
            <p14:sldId id="610"/>
            <p14:sldId id="611"/>
            <p14:sldId id="291"/>
          </p14:sldIdLst>
        </p14:section>
        <p14:section name="Untitled Section" id="{D303CA42-E6BA-43F1-AD5F-18A1FC092969}">
          <p14:sldIdLst>
            <p14:sldId id="607"/>
            <p14:sldId id="612"/>
            <p14:sldId id="608"/>
            <p14:sldId id="627"/>
            <p14:sldId id="613"/>
            <p14:sldId id="609"/>
            <p14:sldId id="616"/>
            <p14:sldId id="617"/>
            <p14:sldId id="664"/>
            <p14:sldId id="621"/>
            <p14:sldId id="623"/>
            <p14:sldId id="624"/>
            <p14:sldId id="45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007E39"/>
    <a:srgbClr val="EC700A"/>
    <a:srgbClr val="F792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843" autoAdjust="0"/>
    <p:restoredTop sz="95259" autoAdjust="0"/>
  </p:normalViewPr>
  <p:slideViewPr>
    <p:cSldViewPr>
      <p:cViewPr varScale="1">
        <p:scale>
          <a:sx n="64" d="100"/>
          <a:sy n="64" d="100"/>
        </p:scale>
        <p:origin x="1575"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20" d="100"/>
          <a:sy n="120" d="100"/>
        </p:scale>
        <p:origin x="-1464" y="96"/>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C94902-BB4F-4379-ACEF-741321C4498B}"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GB"/>
        </a:p>
      </dgm:t>
    </dgm:pt>
    <dgm:pt modelId="{34FF4831-0DFA-9F43-BDCB-1C265837A418}">
      <dgm:prSet phldrT="[Text]"/>
      <dgm:spPr/>
      <dgm:t>
        <a:bodyPr/>
        <a:lstStyle/>
        <a:p>
          <a:r>
            <a:rPr lang="en-US" altLang="x-none" b="1" dirty="0" err="1">
              <a:latin typeface="Tahoma" panose="020B0604030504040204" pitchFamily="34" charset="0"/>
              <a:ea typeface="Tahoma" panose="020B0604030504040204" pitchFamily="34" charset="0"/>
              <a:cs typeface="Tahoma" panose="020B0604030504040204" pitchFamily="34" charset="0"/>
            </a:rPr>
            <a:t>Utangulizi</a:t>
          </a:r>
          <a:endParaRPr lang="en-GB" dirty="0">
            <a:latin typeface="Tahoma" panose="020B0604030504040204" pitchFamily="34" charset="0"/>
            <a:ea typeface="Tahoma" panose="020B0604030504040204" pitchFamily="34" charset="0"/>
            <a:cs typeface="Tahoma" panose="020B0604030504040204" pitchFamily="34" charset="0"/>
          </a:endParaRPr>
        </a:p>
      </dgm:t>
    </dgm:pt>
    <dgm:pt modelId="{DD0834CE-8C07-9147-AC6F-06B415DA98F2}" type="parTrans" cxnId="{12DAB249-F5B1-8A4A-B178-CBB811A44E64}">
      <dgm:prSet/>
      <dgm:spPr/>
      <dgm:t>
        <a:bodyPr/>
        <a:lstStyle/>
        <a:p>
          <a:endParaRPr lang="en-US"/>
        </a:p>
      </dgm:t>
    </dgm:pt>
    <dgm:pt modelId="{600F6F4A-BB65-874D-94EF-68642EC27F14}" type="sibTrans" cxnId="{12DAB249-F5B1-8A4A-B178-CBB811A44E64}">
      <dgm:prSet/>
      <dgm:spPr/>
      <dgm:t>
        <a:bodyPr/>
        <a:lstStyle/>
        <a:p>
          <a:endParaRPr lang="en-US"/>
        </a:p>
      </dgm:t>
    </dgm:pt>
    <dgm:pt modelId="{D0B1DFDF-FB7A-D740-A4B1-0123CEB44999}">
      <dgm:prSet phldrT="[Text]"/>
      <dgm:spPr/>
      <dgm:t>
        <a:bodyPr/>
        <a:lstStyle/>
        <a:p>
          <a:r>
            <a:rPr lang="en-US" altLang="x-none" b="1" dirty="0" err="1">
              <a:latin typeface="Tahoma" panose="020B0604030504040204" pitchFamily="34" charset="0"/>
              <a:ea typeface="Tahoma" panose="020B0604030504040204" pitchFamily="34" charset="0"/>
              <a:cs typeface="Tahoma" panose="020B0604030504040204" pitchFamily="34" charset="0"/>
            </a:rPr>
            <a:t>Mkakati</a:t>
          </a:r>
          <a:r>
            <a:rPr lang="en-US" altLang="x-none" b="1" dirty="0">
              <a:latin typeface="Tahoma" panose="020B0604030504040204" pitchFamily="34" charset="0"/>
              <a:ea typeface="Tahoma" panose="020B0604030504040204" pitchFamily="34" charset="0"/>
              <a:cs typeface="Tahoma" panose="020B0604030504040204" pitchFamily="34" charset="0"/>
            </a:rPr>
            <a:t> </a:t>
          </a:r>
          <a:r>
            <a:rPr lang="en-US" altLang="x-none" b="1" dirty="0" err="1">
              <a:latin typeface="Tahoma" panose="020B0604030504040204" pitchFamily="34" charset="0"/>
              <a:ea typeface="Tahoma" panose="020B0604030504040204" pitchFamily="34" charset="0"/>
              <a:cs typeface="Tahoma" panose="020B0604030504040204" pitchFamily="34" charset="0"/>
            </a:rPr>
            <a:t>wa</a:t>
          </a:r>
          <a:r>
            <a:rPr lang="en-US" altLang="x-none" b="1" dirty="0">
              <a:latin typeface="Tahoma" panose="020B0604030504040204" pitchFamily="34" charset="0"/>
              <a:ea typeface="Tahoma" panose="020B0604030504040204" pitchFamily="34" charset="0"/>
              <a:cs typeface="Tahoma" panose="020B0604030504040204" pitchFamily="34" charset="0"/>
            </a:rPr>
            <a:t> </a:t>
          </a:r>
          <a:r>
            <a:rPr lang="en-US" altLang="x-none" b="1" dirty="0" err="1">
              <a:latin typeface="Tahoma" panose="020B0604030504040204" pitchFamily="34" charset="0"/>
              <a:ea typeface="Tahoma" panose="020B0604030504040204" pitchFamily="34" charset="0"/>
              <a:cs typeface="Tahoma" panose="020B0604030504040204" pitchFamily="34" charset="0"/>
            </a:rPr>
            <a:t>Utekelezaji</a:t>
          </a:r>
          <a:endParaRPr lang="en-GB" dirty="0">
            <a:latin typeface="Tahoma" panose="020B0604030504040204" pitchFamily="34" charset="0"/>
            <a:ea typeface="Tahoma" panose="020B0604030504040204" pitchFamily="34" charset="0"/>
            <a:cs typeface="Tahoma" panose="020B0604030504040204" pitchFamily="34" charset="0"/>
          </a:endParaRPr>
        </a:p>
      </dgm:t>
    </dgm:pt>
    <dgm:pt modelId="{F7C11CBD-BEAA-8F4B-B771-5DA770AAAC2B}" type="parTrans" cxnId="{03B95CF3-2BA0-1848-8BC2-8A48B9A642E4}">
      <dgm:prSet/>
      <dgm:spPr/>
      <dgm:t>
        <a:bodyPr/>
        <a:lstStyle/>
        <a:p>
          <a:endParaRPr lang="en-GB"/>
        </a:p>
      </dgm:t>
    </dgm:pt>
    <dgm:pt modelId="{3EF0E665-22EA-C540-B6DF-03650E2505C8}" type="sibTrans" cxnId="{03B95CF3-2BA0-1848-8BC2-8A48B9A642E4}">
      <dgm:prSet/>
      <dgm:spPr/>
      <dgm:t>
        <a:bodyPr/>
        <a:lstStyle/>
        <a:p>
          <a:endParaRPr lang="en-GB"/>
        </a:p>
      </dgm:t>
    </dgm:pt>
    <dgm:pt modelId="{69CD4AE4-DF40-DC4B-B959-28FB4A8B5987}">
      <dgm:prSet phldrT="[Text]"/>
      <dgm:spPr/>
      <dgm:t>
        <a:bodyPr/>
        <a:lstStyle/>
        <a:p>
          <a:r>
            <a:rPr lang="en-US" altLang="x-none" b="1" dirty="0" err="1">
              <a:latin typeface="Tahoma" panose="020B0604030504040204" pitchFamily="34" charset="0"/>
              <a:ea typeface="Tahoma" panose="020B0604030504040204" pitchFamily="34" charset="0"/>
              <a:cs typeface="Tahoma" panose="020B0604030504040204" pitchFamily="34" charset="0"/>
            </a:rPr>
            <a:t>Maboresho</a:t>
          </a:r>
          <a:r>
            <a:rPr lang="en-US" altLang="x-none" b="1" dirty="0">
              <a:latin typeface="Tahoma" panose="020B0604030504040204" pitchFamily="34" charset="0"/>
              <a:ea typeface="Tahoma" panose="020B0604030504040204" pitchFamily="34" charset="0"/>
              <a:cs typeface="Tahoma" panose="020B0604030504040204" pitchFamily="34" charset="0"/>
            </a:rPr>
            <a:t> </a:t>
          </a:r>
          <a:r>
            <a:rPr lang="en-US" altLang="x-none" b="1" dirty="0" err="1">
              <a:latin typeface="Tahoma" panose="020B0604030504040204" pitchFamily="34" charset="0"/>
              <a:ea typeface="Tahoma" panose="020B0604030504040204" pitchFamily="34" charset="0"/>
              <a:cs typeface="Tahoma" panose="020B0604030504040204" pitchFamily="34" charset="0"/>
            </a:rPr>
            <a:t>ya</a:t>
          </a:r>
          <a:r>
            <a:rPr lang="en-US" altLang="x-none" b="1" dirty="0">
              <a:latin typeface="Tahoma" panose="020B0604030504040204" pitchFamily="34" charset="0"/>
              <a:ea typeface="Tahoma" panose="020B0604030504040204" pitchFamily="34" charset="0"/>
              <a:cs typeface="Tahoma" panose="020B0604030504040204" pitchFamily="34" charset="0"/>
            </a:rPr>
            <a:t> </a:t>
          </a:r>
          <a:r>
            <a:rPr lang="en-US" altLang="x-none" b="1" dirty="0" err="1">
              <a:latin typeface="Tahoma" panose="020B0604030504040204" pitchFamily="34" charset="0"/>
              <a:ea typeface="Tahoma" panose="020B0604030504040204" pitchFamily="34" charset="0"/>
              <a:cs typeface="Tahoma" panose="020B0604030504040204" pitchFamily="34" charset="0"/>
            </a:rPr>
            <a:t>Mitaala</a:t>
          </a:r>
          <a:r>
            <a:rPr lang="en-US" altLang="x-none" b="1" dirty="0">
              <a:latin typeface="Tahoma" panose="020B0604030504040204" pitchFamily="34" charset="0"/>
              <a:ea typeface="Tahoma" panose="020B0604030504040204" pitchFamily="34" charset="0"/>
              <a:cs typeface="Tahoma" panose="020B0604030504040204" pitchFamily="34" charset="0"/>
            </a:rPr>
            <a:t> </a:t>
          </a:r>
          <a:r>
            <a:rPr lang="en-US" altLang="x-none" b="1" dirty="0" err="1">
              <a:latin typeface="Tahoma" panose="020B0604030504040204" pitchFamily="34" charset="0"/>
              <a:ea typeface="Tahoma" panose="020B0604030504040204" pitchFamily="34" charset="0"/>
              <a:cs typeface="Tahoma" panose="020B0604030504040204" pitchFamily="34" charset="0"/>
            </a:rPr>
            <a:t>ya</a:t>
          </a:r>
          <a:r>
            <a:rPr lang="en-US" altLang="x-none" b="1" dirty="0">
              <a:latin typeface="Tahoma" panose="020B0604030504040204" pitchFamily="34" charset="0"/>
              <a:ea typeface="Tahoma" panose="020B0604030504040204" pitchFamily="34" charset="0"/>
              <a:cs typeface="Tahoma" panose="020B0604030504040204" pitchFamily="34" charset="0"/>
            </a:rPr>
            <a:t> </a:t>
          </a:r>
          <a:r>
            <a:rPr lang="en-US" altLang="x-none" b="1" dirty="0" err="1">
              <a:latin typeface="Tahoma" panose="020B0604030504040204" pitchFamily="34" charset="0"/>
              <a:ea typeface="Tahoma" panose="020B0604030504040204" pitchFamily="34" charset="0"/>
              <a:cs typeface="Tahoma" panose="020B0604030504040204" pitchFamily="34" charset="0"/>
            </a:rPr>
            <a:t>Elimu</a:t>
          </a:r>
          <a:r>
            <a:rPr lang="en-US" altLang="x-none" b="1" dirty="0">
              <a:latin typeface="Tahoma" panose="020B0604030504040204" pitchFamily="34" charset="0"/>
              <a:ea typeface="Tahoma" panose="020B0604030504040204" pitchFamily="34" charset="0"/>
              <a:cs typeface="Tahoma" panose="020B0604030504040204" pitchFamily="34" charset="0"/>
            </a:rPr>
            <a:t> </a:t>
          </a:r>
          <a:r>
            <a:rPr lang="en-US" altLang="x-none" b="1" dirty="0" err="1">
              <a:latin typeface="Tahoma" panose="020B0604030504040204" pitchFamily="34" charset="0"/>
              <a:ea typeface="Tahoma" panose="020B0604030504040204" pitchFamily="34" charset="0"/>
              <a:cs typeface="Tahoma" panose="020B0604030504040204" pitchFamily="34" charset="0"/>
            </a:rPr>
            <a:t>ya</a:t>
          </a:r>
          <a:r>
            <a:rPr lang="en-US" altLang="x-none" b="1" dirty="0">
              <a:latin typeface="Tahoma" panose="020B0604030504040204" pitchFamily="34" charset="0"/>
              <a:ea typeface="Tahoma" panose="020B0604030504040204" pitchFamily="34" charset="0"/>
              <a:cs typeface="Tahoma" panose="020B0604030504040204" pitchFamily="34" charset="0"/>
            </a:rPr>
            <a:t> </a:t>
          </a:r>
          <a:r>
            <a:rPr lang="en-US" altLang="x-none" b="1" dirty="0" err="1">
              <a:latin typeface="Tahoma" panose="020B0604030504040204" pitchFamily="34" charset="0"/>
              <a:ea typeface="Tahoma" panose="020B0604030504040204" pitchFamily="34" charset="0"/>
              <a:cs typeface="Tahoma" panose="020B0604030504040204" pitchFamily="34" charset="0"/>
            </a:rPr>
            <a:t>Ualimu</a:t>
          </a:r>
          <a:endParaRPr lang="en-GB" dirty="0">
            <a:latin typeface="Tahoma" panose="020B0604030504040204" pitchFamily="34" charset="0"/>
            <a:ea typeface="Tahoma" panose="020B0604030504040204" pitchFamily="34" charset="0"/>
            <a:cs typeface="Tahoma" panose="020B0604030504040204" pitchFamily="34" charset="0"/>
          </a:endParaRPr>
        </a:p>
      </dgm:t>
    </dgm:pt>
    <dgm:pt modelId="{21681B75-F6B9-5343-904A-3E32C2301FE2}" type="sibTrans" cxnId="{A749278F-0CB4-C544-8A2E-F635F24E3639}">
      <dgm:prSet/>
      <dgm:spPr/>
      <dgm:t>
        <a:bodyPr/>
        <a:lstStyle/>
        <a:p>
          <a:endParaRPr lang="en-GB"/>
        </a:p>
      </dgm:t>
    </dgm:pt>
    <dgm:pt modelId="{167EAEF8-59E2-3445-B21D-9E7A777BF8CC}" type="parTrans" cxnId="{A749278F-0CB4-C544-8A2E-F635F24E3639}">
      <dgm:prSet/>
      <dgm:spPr/>
      <dgm:t>
        <a:bodyPr/>
        <a:lstStyle/>
        <a:p>
          <a:endParaRPr lang="en-GB"/>
        </a:p>
      </dgm:t>
    </dgm:pt>
    <dgm:pt modelId="{AE0E6898-9DD6-7545-8BE2-3A39B40DB170}">
      <dgm:prSet phldrT="[Text]"/>
      <dgm:spPr/>
      <dgm:t>
        <a:bodyPr/>
        <a:lstStyle/>
        <a:p>
          <a:r>
            <a:rPr lang="en-US" altLang="x-none" b="1" dirty="0" err="1">
              <a:latin typeface="Tahoma" panose="020B0604030504040204" pitchFamily="34" charset="0"/>
              <a:ea typeface="Tahoma" panose="020B0604030504040204" pitchFamily="34" charset="0"/>
              <a:cs typeface="Tahoma" panose="020B0604030504040204" pitchFamily="34" charset="0"/>
            </a:rPr>
            <a:t>Maboresho</a:t>
          </a:r>
          <a:r>
            <a:rPr lang="en-US" altLang="x-none" b="1" dirty="0">
              <a:latin typeface="Tahoma" panose="020B0604030504040204" pitchFamily="34" charset="0"/>
              <a:ea typeface="Tahoma" panose="020B0604030504040204" pitchFamily="34" charset="0"/>
              <a:cs typeface="Tahoma" panose="020B0604030504040204" pitchFamily="34" charset="0"/>
            </a:rPr>
            <a:t> </a:t>
          </a:r>
          <a:r>
            <a:rPr lang="en-US" altLang="x-none" b="1" dirty="0" err="1">
              <a:latin typeface="Tahoma" panose="020B0604030504040204" pitchFamily="34" charset="0"/>
              <a:ea typeface="Tahoma" panose="020B0604030504040204" pitchFamily="34" charset="0"/>
              <a:cs typeface="Tahoma" panose="020B0604030504040204" pitchFamily="34" charset="0"/>
            </a:rPr>
            <a:t>ya</a:t>
          </a:r>
          <a:r>
            <a:rPr lang="en-US" altLang="x-none" b="1" dirty="0">
              <a:latin typeface="Tahoma" panose="020B0604030504040204" pitchFamily="34" charset="0"/>
              <a:ea typeface="Tahoma" panose="020B0604030504040204" pitchFamily="34" charset="0"/>
              <a:cs typeface="Tahoma" panose="020B0604030504040204" pitchFamily="34" charset="0"/>
            </a:rPr>
            <a:t> </a:t>
          </a:r>
          <a:r>
            <a:rPr lang="en-US" altLang="x-none" b="1" dirty="0" err="1">
              <a:latin typeface="Tahoma" panose="020B0604030504040204" pitchFamily="34" charset="0"/>
              <a:ea typeface="Tahoma" panose="020B0604030504040204" pitchFamily="34" charset="0"/>
              <a:cs typeface="Tahoma" panose="020B0604030504040204" pitchFamily="34" charset="0"/>
            </a:rPr>
            <a:t>Mitaala</a:t>
          </a:r>
          <a:r>
            <a:rPr lang="en-US" altLang="x-none" b="1" dirty="0">
              <a:latin typeface="Tahoma" panose="020B0604030504040204" pitchFamily="34" charset="0"/>
              <a:ea typeface="Tahoma" panose="020B0604030504040204" pitchFamily="34" charset="0"/>
              <a:cs typeface="Tahoma" panose="020B0604030504040204" pitchFamily="34" charset="0"/>
            </a:rPr>
            <a:t> </a:t>
          </a:r>
          <a:r>
            <a:rPr lang="en-US" altLang="x-none" b="1" dirty="0" err="1">
              <a:latin typeface="Tahoma" panose="020B0604030504040204" pitchFamily="34" charset="0"/>
              <a:ea typeface="Tahoma" panose="020B0604030504040204" pitchFamily="34" charset="0"/>
              <a:cs typeface="Tahoma" panose="020B0604030504040204" pitchFamily="34" charset="0"/>
            </a:rPr>
            <a:t>ya</a:t>
          </a:r>
          <a:r>
            <a:rPr lang="en-US" altLang="x-none" b="1" dirty="0">
              <a:latin typeface="Tahoma" panose="020B0604030504040204" pitchFamily="34" charset="0"/>
              <a:ea typeface="Tahoma" panose="020B0604030504040204" pitchFamily="34" charset="0"/>
              <a:cs typeface="Tahoma" panose="020B0604030504040204" pitchFamily="34" charset="0"/>
            </a:rPr>
            <a:t> </a:t>
          </a:r>
          <a:r>
            <a:rPr lang="en-US" altLang="x-none" b="1" dirty="0" err="1">
              <a:latin typeface="Tahoma" panose="020B0604030504040204" pitchFamily="34" charset="0"/>
              <a:ea typeface="Tahoma" panose="020B0604030504040204" pitchFamily="34" charset="0"/>
              <a:cs typeface="Tahoma" panose="020B0604030504040204" pitchFamily="34" charset="0"/>
            </a:rPr>
            <a:t>Elimumsingi</a:t>
          </a:r>
          <a:endParaRPr lang="en-GB" dirty="0">
            <a:latin typeface="Tahoma" panose="020B0604030504040204" pitchFamily="34" charset="0"/>
            <a:ea typeface="Tahoma" panose="020B0604030504040204" pitchFamily="34" charset="0"/>
            <a:cs typeface="Tahoma" panose="020B0604030504040204" pitchFamily="34" charset="0"/>
          </a:endParaRPr>
        </a:p>
      </dgm:t>
    </dgm:pt>
    <dgm:pt modelId="{1DAFF82F-93DA-1546-A373-90B186BD9E22}" type="sibTrans" cxnId="{133BB760-B3DE-3D47-B331-8FBDD1325BBD}">
      <dgm:prSet/>
      <dgm:spPr/>
      <dgm:t>
        <a:bodyPr/>
        <a:lstStyle/>
        <a:p>
          <a:endParaRPr lang="en-GB"/>
        </a:p>
      </dgm:t>
    </dgm:pt>
    <dgm:pt modelId="{8CD056F3-88C3-9F42-AAD9-28AFB2E1E324}" type="parTrans" cxnId="{133BB760-B3DE-3D47-B331-8FBDD1325BBD}">
      <dgm:prSet/>
      <dgm:spPr/>
      <dgm:t>
        <a:bodyPr/>
        <a:lstStyle/>
        <a:p>
          <a:endParaRPr lang="en-GB"/>
        </a:p>
      </dgm:t>
    </dgm:pt>
    <dgm:pt modelId="{7213E3ED-EEFC-5947-A5ED-AD2EFD8E8687}">
      <dgm:prSet phldrT="[Text]"/>
      <dgm:spPr/>
      <dgm:t>
        <a:bodyPr/>
        <a:lstStyle/>
        <a:p>
          <a:r>
            <a:rPr lang="en-US" altLang="x-none" b="1" dirty="0" err="1">
              <a:latin typeface="Tahoma" panose="020B0604030504040204" pitchFamily="34" charset="0"/>
              <a:ea typeface="Tahoma" panose="020B0604030504040204" pitchFamily="34" charset="0"/>
              <a:cs typeface="Tahoma" panose="020B0604030504040204" pitchFamily="34" charset="0"/>
            </a:rPr>
            <a:t>Muundo</a:t>
          </a:r>
          <a:r>
            <a:rPr lang="en-US" altLang="x-none" b="1" dirty="0">
              <a:latin typeface="Tahoma" panose="020B0604030504040204" pitchFamily="34" charset="0"/>
              <a:ea typeface="Tahoma" panose="020B0604030504040204" pitchFamily="34" charset="0"/>
              <a:cs typeface="Tahoma" panose="020B0604030504040204" pitchFamily="34" charset="0"/>
            </a:rPr>
            <a:t> </a:t>
          </a:r>
          <a:r>
            <a:rPr lang="en-US" altLang="x-none" b="1" dirty="0" err="1">
              <a:latin typeface="Tahoma" panose="020B0604030504040204" pitchFamily="34" charset="0"/>
              <a:ea typeface="Tahoma" panose="020B0604030504040204" pitchFamily="34" charset="0"/>
              <a:cs typeface="Tahoma" panose="020B0604030504040204" pitchFamily="34" charset="0"/>
            </a:rPr>
            <a:t>wa</a:t>
          </a:r>
          <a:r>
            <a:rPr lang="en-US" altLang="x-none" b="1" dirty="0">
              <a:latin typeface="Tahoma" panose="020B0604030504040204" pitchFamily="34" charset="0"/>
              <a:ea typeface="Tahoma" panose="020B0604030504040204" pitchFamily="34" charset="0"/>
              <a:cs typeface="Tahoma" panose="020B0604030504040204" pitchFamily="34" charset="0"/>
            </a:rPr>
            <a:t> </a:t>
          </a:r>
          <a:r>
            <a:rPr lang="en-US" altLang="x-none" b="1" dirty="0" err="1">
              <a:latin typeface="Tahoma" panose="020B0604030504040204" pitchFamily="34" charset="0"/>
              <a:ea typeface="Tahoma" panose="020B0604030504040204" pitchFamily="34" charset="0"/>
              <a:cs typeface="Tahoma" panose="020B0604030504040204" pitchFamily="34" charset="0"/>
            </a:rPr>
            <a:t>Elimu</a:t>
          </a:r>
          <a:endParaRPr lang="en-GB" dirty="0">
            <a:latin typeface="Tahoma" panose="020B0604030504040204" pitchFamily="34" charset="0"/>
            <a:ea typeface="Tahoma" panose="020B0604030504040204" pitchFamily="34" charset="0"/>
            <a:cs typeface="Tahoma" panose="020B0604030504040204" pitchFamily="34" charset="0"/>
          </a:endParaRPr>
        </a:p>
      </dgm:t>
    </dgm:pt>
    <dgm:pt modelId="{249DBA1F-BE5F-CF42-8C5C-1F20D097FCEF}" type="sibTrans" cxnId="{C469AA5D-653F-9B41-888B-78E42EFDDE38}">
      <dgm:prSet/>
      <dgm:spPr/>
      <dgm:t>
        <a:bodyPr/>
        <a:lstStyle/>
        <a:p>
          <a:endParaRPr lang="en-GB"/>
        </a:p>
      </dgm:t>
    </dgm:pt>
    <dgm:pt modelId="{A4FB91A3-06E7-B943-AA5A-0097CCAE175B}" type="parTrans" cxnId="{C469AA5D-653F-9B41-888B-78E42EFDDE38}">
      <dgm:prSet/>
      <dgm:spPr/>
      <dgm:t>
        <a:bodyPr/>
        <a:lstStyle/>
        <a:p>
          <a:endParaRPr lang="en-GB"/>
        </a:p>
      </dgm:t>
    </dgm:pt>
    <dgm:pt modelId="{DD0401A6-61C8-3049-9C66-570A2C67F2E3}" type="pres">
      <dgm:prSet presAssocID="{E3C94902-BB4F-4379-ACEF-741321C4498B}" presName="Name0" presStyleCnt="0">
        <dgm:presLayoutVars>
          <dgm:chMax val="7"/>
          <dgm:chPref val="7"/>
          <dgm:dir/>
        </dgm:presLayoutVars>
      </dgm:prSet>
      <dgm:spPr/>
    </dgm:pt>
    <dgm:pt modelId="{5CB17DA4-C961-E540-B420-34D0A5A60A2B}" type="pres">
      <dgm:prSet presAssocID="{E3C94902-BB4F-4379-ACEF-741321C4498B}" presName="Name1" presStyleCnt="0"/>
      <dgm:spPr/>
    </dgm:pt>
    <dgm:pt modelId="{D4CC32F3-0FF1-6842-B443-62B6B8531F02}" type="pres">
      <dgm:prSet presAssocID="{E3C94902-BB4F-4379-ACEF-741321C4498B}" presName="cycle" presStyleCnt="0"/>
      <dgm:spPr/>
    </dgm:pt>
    <dgm:pt modelId="{197A7052-98B1-8047-9333-2821D98EB0BF}" type="pres">
      <dgm:prSet presAssocID="{E3C94902-BB4F-4379-ACEF-741321C4498B}" presName="srcNode" presStyleLbl="node1" presStyleIdx="0" presStyleCnt="5"/>
      <dgm:spPr/>
    </dgm:pt>
    <dgm:pt modelId="{4886EAF7-2AD8-314D-9651-2B7114D723F5}" type="pres">
      <dgm:prSet presAssocID="{E3C94902-BB4F-4379-ACEF-741321C4498B}" presName="conn" presStyleLbl="parChTrans1D2" presStyleIdx="0" presStyleCnt="1"/>
      <dgm:spPr/>
    </dgm:pt>
    <dgm:pt modelId="{CB1AEBEC-82C5-3249-8F96-9AC82C20D686}" type="pres">
      <dgm:prSet presAssocID="{E3C94902-BB4F-4379-ACEF-741321C4498B}" presName="extraNode" presStyleLbl="node1" presStyleIdx="0" presStyleCnt="5"/>
      <dgm:spPr/>
    </dgm:pt>
    <dgm:pt modelId="{9C315CE6-029A-BB40-BAF7-CB9EB5A3F145}" type="pres">
      <dgm:prSet presAssocID="{E3C94902-BB4F-4379-ACEF-741321C4498B}" presName="dstNode" presStyleLbl="node1" presStyleIdx="0" presStyleCnt="5"/>
      <dgm:spPr/>
    </dgm:pt>
    <dgm:pt modelId="{1FBB4B67-5758-4C90-AA19-E6576604DF52}" type="pres">
      <dgm:prSet presAssocID="{34FF4831-0DFA-9F43-BDCB-1C265837A418}" presName="text_1" presStyleLbl="node1" presStyleIdx="0" presStyleCnt="5">
        <dgm:presLayoutVars>
          <dgm:bulletEnabled val="1"/>
        </dgm:presLayoutVars>
      </dgm:prSet>
      <dgm:spPr/>
    </dgm:pt>
    <dgm:pt modelId="{B49E7063-D880-4A0A-92F4-583B272C2C82}" type="pres">
      <dgm:prSet presAssocID="{34FF4831-0DFA-9F43-BDCB-1C265837A418}" presName="accent_1" presStyleCnt="0"/>
      <dgm:spPr/>
    </dgm:pt>
    <dgm:pt modelId="{7C144299-78DA-D147-80B7-B0DACC4AC182}" type="pres">
      <dgm:prSet presAssocID="{34FF4831-0DFA-9F43-BDCB-1C265837A418}" presName="accentRepeatNode" presStyleLbl="solidFgAcc1" presStyleIdx="0" presStyleCnt="5"/>
      <dgm:spPr/>
    </dgm:pt>
    <dgm:pt modelId="{F501D043-0750-6D46-82FC-3DA700BD3C12}" type="pres">
      <dgm:prSet presAssocID="{7213E3ED-EEFC-5947-A5ED-AD2EFD8E8687}" presName="text_2" presStyleLbl="node1" presStyleIdx="1" presStyleCnt="5">
        <dgm:presLayoutVars>
          <dgm:bulletEnabled val="1"/>
        </dgm:presLayoutVars>
      </dgm:prSet>
      <dgm:spPr/>
    </dgm:pt>
    <dgm:pt modelId="{D043C8B8-2F7A-EA47-93FE-291E6CD94B2A}" type="pres">
      <dgm:prSet presAssocID="{7213E3ED-EEFC-5947-A5ED-AD2EFD8E8687}" presName="accent_2" presStyleCnt="0"/>
      <dgm:spPr/>
    </dgm:pt>
    <dgm:pt modelId="{90010D6C-BAEF-4547-9F8A-ADD90656E116}" type="pres">
      <dgm:prSet presAssocID="{7213E3ED-EEFC-5947-A5ED-AD2EFD8E8687}" presName="accentRepeatNode" presStyleLbl="solidFgAcc1" presStyleIdx="1" presStyleCnt="5"/>
      <dgm:spPr/>
    </dgm:pt>
    <dgm:pt modelId="{BC7AE615-04B4-8D45-9CB7-54553C6F5EF3}" type="pres">
      <dgm:prSet presAssocID="{AE0E6898-9DD6-7545-8BE2-3A39B40DB170}" presName="text_3" presStyleLbl="node1" presStyleIdx="2" presStyleCnt="5">
        <dgm:presLayoutVars>
          <dgm:bulletEnabled val="1"/>
        </dgm:presLayoutVars>
      </dgm:prSet>
      <dgm:spPr/>
    </dgm:pt>
    <dgm:pt modelId="{C97A5499-C2BC-014E-B990-7FF80CBD8DA3}" type="pres">
      <dgm:prSet presAssocID="{AE0E6898-9DD6-7545-8BE2-3A39B40DB170}" presName="accent_3" presStyleCnt="0"/>
      <dgm:spPr/>
    </dgm:pt>
    <dgm:pt modelId="{6A047673-8F59-A048-AB65-AAA10CAAEA92}" type="pres">
      <dgm:prSet presAssocID="{AE0E6898-9DD6-7545-8BE2-3A39B40DB170}" presName="accentRepeatNode" presStyleLbl="solidFgAcc1" presStyleIdx="2" presStyleCnt="5"/>
      <dgm:spPr/>
    </dgm:pt>
    <dgm:pt modelId="{62541FF2-30FB-C347-AC69-212B23D38947}" type="pres">
      <dgm:prSet presAssocID="{69CD4AE4-DF40-DC4B-B959-28FB4A8B5987}" presName="text_4" presStyleLbl="node1" presStyleIdx="3" presStyleCnt="5">
        <dgm:presLayoutVars>
          <dgm:bulletEnabled val="1"/>
        </dgm:presLayoutVars>
      </dgm:prSet>
      <dgm:spPr/>
    </dgm:pt>
    <dgm:pt modelId="{7D5A0F48-D388-EA47-B644-FC7AE8886A74}" type="pres">
      <dgm:prSet presAssocID="{69CD4AE4-DF40-DC4B-B959-28FB4A8B5987}" presName="accent_4" presStyleCnt="0"/>
      <dgm:spPr/>
    </dgm:pt>
    <dgm:pt modelId="{FB4F122C-73D9-D440-92FB-2853EC04247D}" type="pres">
      <dgm:prSet presAssocID="{69CD4AE4-DF40-DC4B-B959-28FB4A8B5987}" presName="accentRepeatNode" presStyleLbl="solidFgAcc1" presStyleIdx="3" presStyleCnt="5" custLinFactNeighborX="-1468" custLinFactNeighborY="-840"/>
      <dgm:spPr/>
    </dgm:pt>
    <dgm:pt modelId="{3E2C4ACA-6DDD-084C-B657-3FA0BCE63921}" type="pres">
      <dgm:prSet presAssocID="{D0B1DFDF-FB7A-D740-A4B1-0123CEB44999}" presName="text_5" presStyleLbl="node1" presStyleIdx="4" presStyleCnt="5">
        <dgm:presLayoutVars>
          <dgm:bulletEnabled val="1"/>
        </dgm:presLayoutVars>
      </dgm:prSet>
      <dgm:spPr/>
    </dgm:pt>
    <dgm:pt modelId="{799E5539-E350-EC42-A2A5-5B5DAFC8C073}" type="pres">
      <dgm:prSet presAssocID="{D0B1DFDF-FB7A-D740-A4B1-0123CEB44999}" presName="accent_5" presStyleCnt="0"/>
      <dgm:spPr/>
    </dgm:pt>
    <dgm:pt modelId="{8170B431-12BA-DB4E-A41A-52CA9962AC04}" type="pres">
      <dgm:prSet presAssocID="{D0B1DFDF-FB7A-D740-A4B1-0123CEB44999}" presName="accentRepeatNode" presStyleLbl="solidFgAcc1" presStyleIdx="4" presStyleCnt="5"/>
      <dgm:spPr/>
    </dgm:pt>
  </dgm:ptLst>
  <dgm:cxnLst>
    <dgm:cxn modelId="{33864D01-1F70-A048-9428-59DA490D8AAC}" type="presOf" srcId="{69CD4AE4-DF40-DC4B-B959-28FB4A8B5987}" destId="{62541FF2-30FB-C347-AC69-212B23D38947}" srcOrd="0" destOrd="0" presId="urn:microsoft.com/office/officeart/2008/layout/VerticalCurvedList"/>
    <dgm:cxn modelId="{C469AA5D-653F-9B41-888B-78E42EFDDE38}" srcId="{E3C94902-BB4F-4379-ACEF-741321C4498B}" destId="{7213E3ED-EEFC-5947-A5ED-AD2EFD8E8687}" srcOrd="1" destOrd="0" parTransId="{A4FB91A3-06E7-B943-AA5A-0097CCAE175B}" sibTransId="{249DBA1F-BE5F-CF42-8C5C-1F20D097FCEF}"/>
    <dgm:cxn modelId="{133BB760-B3DE-3D47-B331-8FBDD1325BBD}" srcId="{E3C94902-BB4F-4379-ACEF-741321C4498B}" destId="{AE0E6898-9DD6-7545-8BE2-3A39B40DB170}" srcOrd="2" destOrd="0" parTransId="{8CD056F3-88C3-9F42-AAD9-28AFB2E1E324}" sibTransId="{1DAFF82F-93DA-1546-A373-90B186BD9E22}"/>
    <dgm:cxn modelId="{81B64F44-4D13-D941-8214-F69C55565CD0}" type="presOf" srcId="{AE0E6898-9DD6-7545-8BE2-3A39B40DB170}" destId="{BC7AE615-04B4-8D45-9CB7-54553C6F5EF3}" srcOrd="0" destOrd="0" presId="urn:microsoft.com/office/officeart/2008/layout/VerticalCurvedList"/>
    <dgm:cxn modelId="{12DAB249-F5B1-8A4A-B178-CBB811A44E64}" srcId="{E3C94902-BB4F-4379-ACEF-741321C4498B}" destId="{34FF4831-0DFA-9F43-BDCB-1C265837A418}" srcOrd="0" destOrd="0" parTransId="{DD0834CE-8C07-9147-AC6F-06B415DA98F2}" sibTransId="{600F6F4A-BB65-874D-94EF-68642EC27F14}"/>
    <dgm:cxn modelId="{84C2AD7B-902C-4B4B-BC69-49D76A355A30}" type="presOf" srcId="{D0B1DFDF-FB7A-D740-A4B1-0123CEB44999}" destId="{3E2C4ACA-6DDD-084C-B657-3FA0BCE63921}" srcOrd="0" destOrd="0" presId="urn:microsoft.com/office/officeart/2008/layout/VerticalCurvedList"/>
    <dgm:cxn modelId="{A749278F-0CB4-C544-8A2E-F635F24E3639}" srcId="{E3C94902-BB4F-4379-ACEF-741321C4498B}" destId="{69CD4AE4-DF40-DC4B-B959-28FB4A8B5987}" srcOrd="3" destOrd="0" parTransId="{167EAEF8-59E2-3445-B21D-9E7A777BF8CC}" sibTransId="{21681B75-F6B9-5343-904A-3E32C2301FE2}"/>
    <dgm:cxn modelId="{B3C1448F-53D7-4AB7-91AF-B01CF9CEA2FA}" type="presOf" srcId="{34FF4831-0DFA-9F43-BDCB-1C265837A418}" destId="{1FBB4B67-5758-4C90-AA19-E6576604DF52}" srcOrd="0" destOrd="0" presId="urn:microsoft.com/office/officeart/2008/layout/VerticalCurvedList"/>
    <dgm:cxn modelId="{4E99A59C-6566-E346-8942-FA379B8391D7}" type="presOf" srcId="{7213E3ED-EEFC-5947-A5ED-AD2EFD8E8687}" destId="{F501D043-0750-6D46-82FC-3DA700BD3C12}" srcOrd="0" destOrd="0" presId="urn:microsoft.com/office/officeart/2008/layout/VerticalCurvedList"/>
    <dgm:cxn modelId="{72DE76A0-7D30-9142-86B6-B16D09EDDF8A}" type="presOf" srcId="{E3C94902-BB4F-4379-ACEF-741321C4498B}" destId="{DD0401A6-61C8-3049-9C66-570A2C67F2E3}" srcOrd="0" destOrd="0" presId="urn:microsoft.com/office/officeart/2008/layout/VerticalCurvedList"/>
    <dgm:cxn modelId="{C7DFD0E2-2B1B-4C22-BDDD-7502B72C4C17}" type="presOf" srcId="{600F6F4A-BB65-874D-94EF-68642EC27F14}" destId="{4886EAF7-2AD8-314D-9651-2B7114D723F5}" srcOrd="0" destOrd="0" presId="urn:microsoft.com/office/officeart/2008/layout/VerticalCurvedList"/>
    <dgm:cxn modelId="{03B95CF3-2BA0-1848-8BC2-8A48B9A642E4}" srcId="{E3C94902-BB4F-4379-ACEF-741321C4498B}" destId="{D0B1DFDF-FB7A-D740-A4B1-0123CEB44999}" srcOrd="4" destOrd="0" parTransId="{F7C11CBD-BEAA-8F4B-B771-5DA770AAAC2B}" sibTransId="{3EF0E665-22EA-C540-B6DF-03650E2505C8}"/>
    <dgm:cxn modelId="{F3C35329-410E-3242-A98A-E90BAEEB71A6}" type="presParOf" srcId="{DD0401A6-61C8-3049-9C66-570A2C67F2E3}" destId="{5CB17DA4-C961-E540-B420-34D0A5A60A2B}" srcOrd="0" destOrd="0" presId="urn:microsoft.com/office/officeart/2008/layout/VerticalCurvedList"/>
    <dgm:cxn modelId="{29A01211-5CF1-EB4D-8C59-7EFB09A54A5A}" type="presParOf" srcId="{5CB17DA4-C961-E540-B420-34D0A5A60A2B}" destId="{D4CC32F3-0FF1-6842-B443-62B6B8531F02}" srcOrd="0" destOrd="0" presId="urn:microsoft.com/office/officeart/2008/layout/VerticalCurvedList"/>
    <dgm:cxn modelId="{5E6B4306-60C1-1742-A7A2-65D37C517C25}" type="presParOf" srcId="{D4CC32F3-0FF1-6842-B443-62B6B8531F02}" destId="{197A7052-98B1-8047-9333-2821D98EB0BF}" srcOrd="0" destOrd="0" presId="urn:microsoft.com/office/officeart/2008/layout/VerticalCurvedList"/>
    <dgm:cxn modelId="{AEB85C25-F78F-D043-BA96-0D2D27916F86}" type="presParOf" srcId="{D4CC32F3-0FF1-6842-B443-62B6B8531F02}" destId="{4886EAF7-2AD8-314D-9651-2B7114D723F5}" srcOrd="1" destOrd="0" presId="urn:microsoft.com/office/officeart/2008/layout/VerticalCurvedList"/>
    <dgm:cxn modelId="{BD6E6CC1-AC39-7A4C-B72E-08F915E70A38}" type="presParOf" srcId="{D4CC32F3-0FF1-6842-B443-62B6B8531F02}" destId="{CB1AEBEC-82C5-3249-8F96-9AC82C20D686}" srcOrd="2" destOrd="0" presId="urn:microsoft.com/office/officeart/2008/layout/VerticalCurvedList"/>
    <dgm:cxn modelId="{EAD87537-A623-B545-B7BC-B4B6D444A13F}" type="presParOf" srcId="{D4CC32F3-0FF1-6842-B443-62B6B8531F02}" destId="{9C315CE6-029A-BB40-BAF7-CB9EB5A3F145}" srcOrd="3" destOrd="0" presId="urn:microsoft.com/office/officeart/2008/layout/VerticalCurvedList"/>
    <dgm:cxn modelId="{10D3F509-CEE2-4258-9C81-25C527DD1A67}" type="presParOf" srcId="{5CB17DA4-C961-E540-B420-34D0A5A60A2B}" destId="{1FBB4B67-5758-4C90-AA19-E6576604DF52}" srcOrd="1" destOrd="0" presId="urn:microsoft.com/office/officeart/2008/layout/VerticalCurvedList"/>
    <dgm:cxn modelId="{85BB5DEF-3510-46EE-B888-DC8704600FD5}" type="presParOf" srcId="{5CB17DA4-C961-E540-B420-34D0A5A60A2B}" destId="{B49E7063-D880-4A0A-92F4-583B272C2C82}" srcOrd="2" destOrd="0" presId="urn:microsoft.com/office/officeart/2008/layout/VerticalCurvedList"/>
    <dgm:cxn modelId="{E3E90B72-05DD-4AAB-A908-6DA6024E3170}" type="presParOf" srcId="{B49E7063-D880-4A0A-92F4-583B272C2C82}" destId="{7C144299-78DA-D147-80B7-B0DACC4AC182}" srcOrd="0" destOrd="0" presId="urn:microsoft.com/office/officeart/2008/layout/VerticalCurvedList"/>
    <dgm:cxn modelId="{61974295-510C-4B4E-A710-DA1F443F1648}" type="presParOf" srcId="{5CB17DA4-C961-E540-B420-34D0A5A60A2B}" destId="{F501D043-0750-6D46-82FC-3DA700BD3C12}" srcOrd="3" destOrd="0" presId="urn:microsoft.com/office/officeart/2008/layout/VerticalCurvedList"/>
    <dgm:cxn modelId="{13638E9A-94BD-DC4E-97E6-CB8C1FE89F35}" type="presParOf" srcId="{5CB17DA4-C961-E540-B420-34D0A5A60A2B}" destId="{D043C8B8-2F7A-EA47-93FE-291E6CD94B2A}" srcOrd="4" destOrd="0" presId="urn:microsoft.com/office/officeart/2008/layout/VerticalCurvedList"/>
    <dgm:cxn modelId="{DABAAC47-BE1E-8F4F-BBBB-096C17A41309}" type="presParOf" srcId="{D043C8B8-2F7A-EA47-93FE-291E6CD94B2A}" destId="{90010D6C-BAEF-4547-9F8A-ADD90656E116}" srcOrd="0" destOrd="0" presId="urn:microsoft.com/office/officeart/2008/layout/VerticalCurvedList"/>
    <dgm:cxn modelId="{235E817D-C0CA-F24F-BF62-62A984EB2A87}" type="presParOf" srcId="{5CB17DA4-C961-E540-B420-34D0A5A60A2B}" destId="{BC7AE615-04B4-8D45-9CB7-54553C6F5EF3}" srcOrd="5" destOrd="0" presId="urn:microsoft.com/office/officeart/2008/layout/VerticalCurvedList"/>
    <dgm:cxn modelId="{36F3EB1F-1660-6044-BB9C-FC3E1B8FCF29}" type="presParOf" srcId="{5CB17DA4-C961-E540-B420-34D0A5A60A2B}" destId="{C97A5499-C2BC-014E-B990-7FF80CBD8DA3}" srcOrd="6" destOrd="0" presId="urn:microsoft.com/office/officeart/2008/layout/VerticalCurvedList"/>
    <dgm:cxn modelId="{66702A44-7C1B-8341-B590-7E715ECFEA3A}" type="presParOf" srcId="{C97A5499-C2BC-014E-B990-7FF80CBD8DA3}" destId="{6A047673-8F59-A048-AB65-AAA10CAAEA92}" srcOrd="0" destOrd="0" presId="urn:microsoft.com/office/officeart/2008/layout/VerticalCurvedList"/>
    <dgm:cxn modelId="{ECC25670-3BA3-474D-8D7A-EC28FCF2EDD9}" type="presParOf" srcId="{5CB17DA4-C961-E540-B420-34D0A5A60A2B}" destId="{62541FF2-30FB-C347-AC69-212B23D38947}" srcOrd="7" destOrd="0" presId="urn:microsoft.com/office/officeart/2008/layout/VerticalCurvedList"/>
    <dgm:cxn modelId="{241D9DFE-0E0E-D44E-B3AD-4EFF4FE80254}" type="presParOf" srcId="{5CB17DA4-C961-E540-B420-34D0A5A60A2B}" destId="{7D5A0F48-D388-EA47-B644-FC7AE8886A74}" srcOrd="8" destOrd="0" presId="urn:microsoft.com/office/officeart/2008/layout/VerticalCurvedList"/>
    <dgm:cxn modelId="{508648D2-81D6-EE4A-903D-85BC7273C04F}" type="presParOf" srcId="{7D5A0F48-D388-EA47-B644-FC7AE8886A74}" destId="{FB4F122C-73D9-D440-92FB-2853EC04247D}" srcOrd="0" destOrd="0" presId="urn:microsoft.com/office/officeart/2008/layout/VerticalCurvedList"/>
    <dgm:cxn modelId="{D323D0F2-27B8-CA4F-B3DD-E9D497E99010}" type="presParOf" srcId="{5CB17DA4-C961-E540-B420-34D0A5A60A2B}" destId="{3E2C4ACA-6DDD-084C-B657-3FA0BCE63921}" srcOrd="9" destOrd="0" presId="urn:microsoft.com/office/officeart/2008/layout/VerticalCurvedList"/>
    <dgm:cxn modelId="{681B5E25-546D-C345-A16D-08F95B1EB6D6}" type="presParOf" srcId="{5CB17DA4-C961-E540-B420-34D0A5A60A2B}" destId="{799E5539-E350-EC42-A2A5-5B5DAFC8C073}" srcOrd="10" destOrd="0" presId="urn:microsoft.com/office/officeart/2008/layout/VerticalCurvedList"/>
    <dgm:cxn modelId="{9C3024B2-0375-7B4B-AA6A-B68FFE14FCC7}" type="presParOf" srcId="{799E5539-E350-EC42-A2A5-5B5DAFC8C073}" destId="{8170B431-12BA-DB4E-A41A-52CA9962AC0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86EAF7-2AD8-314D-9651-2B7114D723F5}">
      <dsp:nvSpPr>
        <dsp:cNvPr id="0" name=""/>
        <dsp:cNvSpPr/>
      </dsp:nvSpPr>
      <dsp:spPr>
        <a:xfrm>
          <a:off x="-5833875" y="-892850"/>
          <a:ext cx="6945299" cy="6945299"/>
        </a:xfrm>
        <a:prstGeom prst="blockArc">
          <a:avLst>
            <a:gd name="adj1" fmla="val 18900000"/>
            <a:gd name="adj2" fmla="val 2700000"/>
            <a:gd name="adj3" fmla="val 311"/>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BB4B67-5758-4C90-AA19-E6576604DF52}">
      <dsp:nvSpPr>
        <dsp:cNvPr id="0" name=""/>
        <dsp:cNvSpPr/>
      </dsp:nvSpPr>
      <dsp:spPr>
        <a:xfrm>
          <a:off x="485778" y="322371"/>
          <a:ext cx="7300947" cy="64515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2093" tIns="58420" rIns="58420" bIns="58420" numCol="1" spcCol="1270" anchor="ctr" anchorCtr="0">
          <a:noAutofit/>
        </a:bodyPr>
        <a:lstStyle/>
        <a:p>
          <a:pPr marL="0" lvl="0" indent="0" algn="l" defTabSz="1022350">
            <a:lnSpc>
              <a:spcPct val="90000"/>
            </a:lnSpc>
            <a:spcBef>
              <a:spcPct val="0"/>
            </a:spcBef>
            <a:spcAft>
              <a:spcPct val="35000"/>
            </a:spcAft>
            <a:buNone/>
          </a:pPr>
          <a:r>
            <a:rPr lang="en-US" altLang="x-none" sz="2300" b="1" kern="1200" dirty="0" err="1">
              <a:latin typeface="Tahoma" panose="020B0604030504040204" pitchFamily="34" charset="0"/>
              <a:ea typeface="Tahoma" panose="020B0604030504040204" pitchFamily="34" charset="0"/>
              <a:cs typeface="Tahoma" panose="020B0604030504040204" pitchFamily="34" charset="0"/>
            </a:rPr>
            <a:t>Utangulizi</a:t>
          </a:r>
          <a:endParaRPr lang="en-GB" sz="2300" kern="1200" dirty="0">
            <a:latin typeface="Tahoma" panose="020B0604030504040204" pitchFamily="34" charset="0"/>
            <a:ea typeface="Tahoma" panose="020B0604030504040204" pitchFamily="34" charset="0"/>
            <a:cs typeface="Tahoma" panose="020B0604030504040204" pitchFamily="34" charset="0"/>
          </a:endParaRPr>
        </a:p>
      </dsp:txBody>
      <dsp:txXfrm>
        <a:off x="485778" y="322371"/>
        <a:ext cx="7300947" cy="645156"/>
      </dsp:txXfrm>
    </dsp:sp>
    <dsp:sp modelId="{7C144299-78DA-D147-80B7-B0DACC4AC182}">
      <dsp:nvSpPr>
        <dsp:cNvPr id="0" name=""/>
        <dsp:cNvSpPr/>
      </dsp:nvSpPr>
      <dsp:spPr>
        <a:xfrm>
          <a:off x="82555" y="241727"/>
          <a:ext cx="806445" cy="806445"/>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01D043-0750-6D46-82FC-3DA700BD3C12}">
      <dsp:nvSpPr>
        <dsp:cNvPr id="0" name=""/>
        <dsp:cNvSpPr/>
      </dsp:nvSpPr>
      <dsp:spPr>
        <a:xfrm>
          <a:off x="948078" y="1289796"/>
          <a:ext cx="6838647" cy="64515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2093" tIns="58420" rIns="58420" bIns="58420" numCol="1" spcCol="1270" anchor="ctr" anchorCtr="0">
          <a:noAutofit/>
        </a:bodyPr>
        <a:lstStyle/>
        <a:p>
          <a:pPr marL="0" lvl="0" indent="0" algn="l" defTabSz="1022350">
            <a:lnSpc>
              <a:spcPct val="90000"/>
            </a:lnSpc>
            <a:spcBef>
              <a:spcPct val="0"/>
            </a:spcBef>
            <a:spcAft>
              <a:spcPct val="35000"/>
            </a:spcAft>
            <a:buNone/>
          </a:pPr>
          <a:r>
            <a:rPr lang="en-US" altLang="x-none" sz="2300" b="1" kern="1200" dirty="0" err="1">
              <a:latin typeface="Tahoma" panose="020B0604030504040204" pitchFamily="34" charset="0"/>
              <a:ea typeface="Tahoma" panose="020B0604030504040204" pitchFamily="34" charset="0"/>
              <a:cs typeface="Tahoma" panose="020B0604030504040204" pitchFamily="34" charset="0"/>
            </a:rPr>
            <a:t>Muundo</a:t>
          </a:r>
          <a:r>
            <a:rPr lang="en-US" altLang="x-none" sz="2300" b="1" kern="1200" dirty="0">
              <a:latin typeface="Tahoma" panose="020B0604030504040204" pitchFamily="34" charset="0"/>
              <a:ea typeface="Tahoma" panose="020B0604030504040204" pitchFamily="34" charset="0"/>
              <a:cs typeface="Tahoma" panose="020B0604030504040204" pitchFamily="34" charset="0"/>
            </a:rPr>
            <a:t> </a:t>
          </a:r>
          <a:r>
            <a:rPr lang="en-US" altLang="x-none" sz="2300" b="1" kern="1200" dirty="0" err="1">
              <a:latin typeface="Tahoma" panose="020B0604030504040204" pitchFamily="34" charset="0"/>
              <a:ea typeface="Tahoma" panose="020B0604030504040204" pitchFamily="34" charset="0"/>
              <a:cs typeface="Tahoma" panose="020B0604030504040204" pitchFamily="34" charset="0"/>
            </a:rPr>
            <a:t>wa</a:t>
          </a:r>
          <a:r>
            <a:rPr lang="en-US" altLang="x-none" sz="2300" b="1" kern="1200" dirty="0">
              <a:latin typeface="Tahoma" panose="020B0604030504040204" pitchFamily="34" charset="0"/>
              <a:ea typeface="Tahoma" panose="020B0604030504040204" pitchFamily="34" charset="0"/>
              <a:cs typeface="Tahoma" panose="020B0604030504040204" pitchFamily="34" charset="0"/>
            </a:rPr>
            <a:t> </a:t>
          </a:r>
          <a:r>
            <a:rPr lang="en-US" altLang="x-none" sz="2300" b="1" kern="1200" dirty="0" err="1">
              <a:latin typeface="Tahoma" panose="020B0604030504040204" pitchFamily="34" charset="0"/>
              <a:ea typeface="Tahoma" panose="020B0604030504040204" pitchFamily="34" charset="0"/>
              <a:cs typeface="Tahoma" panose="020B0604030504040204" pitchFamily="34" charset="0"/>
            </a:rPr>
            <a:t>Elimu</a:t>
          </a:r>
          <a:endParaRPr lang="en-GB" sz="2300" kern="1200" dirty="0">
            <a:latin typeface="Tahoma" panose="020B0604030504040204" pitchFamily="34" charset="0"/>
            <a:ea typeface="Tahoma" panose="020B0604030504040204" pitchFamily="34" charset="0"/>
            <a:cs typeface="Tahoma" panose="020B0604030504040204" pitchFamily="34" charset="0"/>
          </a:endParaRPr>
        </a:p>
      </dsp:txBody>
      <dsp:txXfrm>
        <a:off x="948078" y="1289796"/>
        <a:ext cx="6838647" cy="645156"/>
      </dsp:txXfrm>
    </dsp:sp>
    <dsp:sp modelId="{90010D6C-BAEF-4547-9F8A-ADD90656E116}">
      <dsp:nvSpPr>
        <dsp:cNvPr id="0" name=""/>
        <dsp:cNvSpPr/>
      </dsp:nvSpPr>
      <dsp:spPr>
        <a:xfrm>
          <a:off x="544855" y="1209151"/>
          <a:ext cx="806445" cy="806445"/>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7AE615-04B4-8D45-9CB7-54553C6F5EF3}">
      <dsp:nvSpPr>
        <dsp:cNvPr id="0" name=""/>
        <dsp:cNvSpPr/>
      </dsp:nvSpPr>
      <dsp:spPr>
        <a:xfrm>
          <a:off x="1089967" y="2257220"/>
          <a:ext cx="6696758" cy="64515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2093" tIns="58420" rIns="58420" bIns="58420" numCol="1" spcCol="1270" anchor="ctr" anchorCtr="0">
          <a:noAutofit/>
        </a:bodyPr>
        <a:lstStyle/>
        <a:p>
          <a:pPr marL="0" lvl="0" indent="0" algn="l" defTabSz="1022350">
            <a:lnSpc>
              <a:spcPct val="90000"/>
            </a:lnSpc>
            <a:spcBef>
              <a:spcPct val="0"/>
            </a:spcBef>
            <a:spcAft>
              <a:spcPct val="35000"/>
            </a:spcAft>
            <a:buNone/>
          </a:pPr>
          <a:r>
            <a:rPr lang="en-US" altLang="x-none" sz="2300" b="1" kern="1200" dirty="0" err="1">
              <a:latin typeface="Tahoma" panose="020B0604030504040204" pitchFamily="34" charset="0"/>
              <a:ea typeface="Tahoma" panose="020B0604030504040204" pitchFamily="34" charset="0"/>
              <a:cs typeface="Tahoma" panose="020B0604030504040204" pitchFamily="34" charset="0"/>
            </a:rPr>
            <a:t>Maboresho</a:t>
          </a:r>
          <a:r>
            <a:rPr lang="en-US" altLang="x-none" sz="2300" b="1" kern="1200" dirty="0">
              <a:latin typeface="Tahoma" panose="020B0604030504040204" pitchFamily="34" charset="0"/>
              <a:ea typeface="Tahoma" panose="020B0604030504040204" pitchFamily="34" charset="0"/>
              <a:cs typeface="Tahoma" panose="020B0604030504040204" pitchFamily="34" charset="0"/>
            </a:rPr>
            <a:t> </a:t>
          </a:r>
          <a:r>
            <a:rPr lang="en-US" altLang="x-none" sz="2300" b="1" kern="1200" dirty="0" err="1">
              <a:latin typeface="Tahoma" panose="020B0604030504040204" pitchFamily="34" charset="0"/>
              <a:ea typeface="Tahoma" panose="020B0604030504040204" pitchFamily="34" charset="0"/>
              <a:cs typeface="Tahoma" panose="020B0604030504040204" pitchFamily="34" charset="0"/>
            </a:rPr>
            <a:t>ya</a:t>
          </a:r>
          <a:r>
            <a:rPr lang="en-US" altLang="x-none" sz="2300" b="1" kern="1200" dirty="0">
              <a:latin typeface="Tahoma" panose="020B0604030504040204" pitchFamily="34" charset="0"/>
              <a:ea typeface="Tahoma" panose="020B0604030504040204" pitchFamily="34" charset="0"/>
              <a:cs typeface="Tahoma" panose="020B0604030504040204" pitchFamily="34" charset="0"/>
            </a:rPr>
            <a:t> </a:t>
          </a:r>
          <a:r>
            <a:rPr lang="en-US" altLang="x-none" sz="2300" b="1" kern="1200" dirty="0" err="1">
              <a:latin typeface="Tahoma" panose="020B0604030504040204" pitchFamily="34" charset="0"/>
              <a:ea typeface="Tahoma" panose="020B0604030504040204" pitchFamily="34" charset="0"/>
              <a:cs typeface="Tahoma" panose="020B0604030504040204" pitchFamily="34" charset="0"/>
            </a:rPr>
            <a:t>Mitaala</a:t>
          </a:r>
          <a:r>
            <a:rPr lang="en-US" altLang="x-none" sz="2300" b="1" kern="1200" dirty="0">
              <a:latin typeface="Tahoma" panose="020B0604030504040204" pitchFamily="34" charset="0"/>
              <a:ea typeface="Tahoma" panose="020B0604030504040204" pitchFamily="34" charset="0"/>
              <a:cs typeface="Tahoma" panose="020B0604030504040204" pitchFamily="34" charset="0"/>
            </a:rPr>
            <a:t> </a:t>
          </a:r>
          <a:r>
            <a:rPr lang="en-US" altLang="x-none" sz="2300" b="1" kern="1200" dirty="0" err="1">
              <a:latin typeface="Tahoma" panose="020B0604030504040204" pitchFamily="34" charset="0"/>
              <a:ea typeface="Tahoma" panose="020B0604030504040204" pitchFamily="34" charset="0"/>
              <a:cs typeface="Tahoma" panose="020B0604030504040204" pitchFamily="34" charset="0"/>
            </a:rPr>
            <a:t>ya</a:t>
          </a:r>
          <a:r>
            <a:rPr lang="en-US" altLang="x-none" sz="2300" b="1" kern="1200" dirty="0">
              <a:latin typeface="Tahoma" panose="020B0604030504040204" pitchFamily="34" charset="0"/>
              <a:ea typeface="Tahoma" panose="020B0604030504040204" pitchFamily="34" charset="0"/>
              <a:cs typeface="Tahoma" panose="020B0604030504040204" pitchFamily="34" charset="0"/>
            </a:rPr>
            <a:t> </a:t>
          </a:r>
          <a:r>
            <a:rPr lang="en-US" altLang="x-none" sz="2300" b="1" kern="1200" dirty="0" err="1">
              <a:latin typeface="Tahoma" panose="020B0604030504040204" pitchFamily="34" charset="0"/>
              <a:ea typeface="Tahoma" panose="020B0604030504040204" pitchFamily="34" charset="0"/>
              <a:cs typeface="Tahoma" panose="020B0604030504040204" pitchFamily="34" charset="0"/>
            </a:rPr>
            <a:t>Elimumsingi</a:t>
          </a:r>
          <a:endParaRPr lang="en-GB" sz="2300" kern="1200" dirty="0">
            <a:latin typeface="Tahoma" panose="020B0604030504040204" pitchFamily="34" charset="0"/>
            <a:ea typeface="Tahoma" panose="020B0604030504040204" pitchFamily="34" charset="0"/>
            <a:cs typeface="Tahoma" panose="020B0604030504040204" pitchFamily="34" charset="0"/>
          </a:endParaRPr>
        </a:p>
      </dsp:txBody>
      <dsp:txXfrm>
        <a:off x="1089967" y="2257220"/>
        <a:ext cx="6696758" cy="645156"/>
      </dsp:txXfrm>
    </dsp:sp>
    <dsp:sp modelId="{6A047673-8F59-A048-AB65-AAA10CAAEA92}">
      <dsp:nvSpPr>
        <dsp:cNvPr id="0" name=""/>
        <dsp:cNvSpPr/>
      </dsp:nvSpPr>
      <dsp:spPr>
        <a:xfrm>
          <a:off x="686744" y="2176576"/>
          <a:ext cx="806445" cy="806445"/>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541FF2-30FB-C347-AC69-212B23D38947}">
      <dsp:nvSpPr>
        <dsp:cNvPr id="0" name=""/>
        <dsp:cNvSpPr/>
      </dsp:nvSpPr>
      <dsp:spPr>
        <a:xfrm>
          <a:off x="948078" y="3224645"/>
          <a:ext cx="6838647" cy="64515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2093" tIns="58420" rIns="58420" bIns="58420" numCol="1" spcCol="1270" anchor="ctr" anchorCtr="0">
          <a:noAutofit/>
        </a:bodyPr>
        <a:lstStyle/>
        <a:p>
          <a:pPr marL="0" lvl="0" indent="0" algn="l" defTabSz="1022350">
            <a:lnSpc>
              <a:spcPct val="90000"/>
            </a:lnSpc>
            <a:spcBef>
              <a:spcPct val="0"/>
            </a:spcBef>
            <a:spcAft>
              <a:spcPct val="35000"/>
            </a:spcAft>
            <a:buNone/>
          </a:pPr>
          <a:r>
            <a:rPr lang="en-US" altLang="x-none" sz="2300" b="1" kern="1200" dirty="0" err="1">
              <a:latin typeface="Tahoma" panose="020B0604030504040204" pitchFamily="34" charset="0"/>
              <a:ea typeface="Tahoma" panose="020B0604030504040204" pitchFamily="34" charset="0"/>
              <a:cs typeface="Tahoma" panose="020B0604030504040204" pitchFamily="34" charset="0"/>
            </a:rPr>
            <a:t>Maboresho</a:t>
          </a:r>
          <a:r>
            <a:rPr lang="en-US" altLang="x-none" sz="2300" b="1" kern="1200" dirty="0">
              <a:latin typeface="Tahoma" panose="020B0604030504040204" pitchFamily="34" charset="0"/>
              <a:ea typeface="Tahoma" panose="020B0604030504040204" pitchFamily="34" charset="0"/>
              <a:cs typeface="Tahoma" panose="020B0604030504040204" pitchFamily="34" charset="0"/>
            </a:rPr>
            <a:t> </a:t>
          </a:r>
          <a:r>
            <a:rPr lang="en-US" altLang="x-none" sz="2300" b="1" kern="1200" dirty="0" err="1">
              <a:latin typeface="Tahoma" panose="020B0604030504040204" pitchFamily="34" charset="0"/>
              <a:ea typeface="Tahoma" panose="020B0604030504040204" pitchFamily="34" charset="0"/>
              <a:cs typeface="Tahoma" panose="020B0604030504040204" pitchFamily="34" charset="0"/>
            </a:rPr>
            <a:t>ya</a:t>
          </a:r>
          <a:r>
            <a:rPr lang="en-US" altLang="x-none" sz="2300" b="1" kern="1200" dirty="0">
              <a:latin typeface="Tahoma" panose="020B0604030504040204" pitchFamily="34" charset="0"/>
              <a:ea typeface="Tahoma" panose="020B0604030504040204" pitchFamily="34" charset="0"/>
              <a:cs typeface="Tahoma" panose="020B0604030504040204" pitchFamily="34" charset="0"/>
            </a:rPr>
            <a:t> </a:t>
          </a:r>
          <a:r>
            <a:rPr lang="en-US" altLang="x-none" sz="2300" b="1" kern="1200" dirty="0" err="1">
              <a:latin typeface="Tahoma" panose="020B0604030504040204" pitchFamily="34" charset="0"/>
              <a:ea typeface="Tahoma" panose="020B0604030504040204" pitchFamily="34" charset="0"/>
              <a:cs typeface="Tahoma" panose="020B0604030504040204" pitchFamily="34" charset="0"/>
            </a:rPr>
            <a:t>Mitaala</a:t>
          </a:r>
          <a:r>
            <a:rPr lang="en-US" altLang="x-none" sz="2300" b="1" kern="1200" dirty="0">
              <a:latin typeface="Tahoma" panose="020B0604030504040204" pitchFamily="34" charset="0"/>
              <a:ea typeface="Tahoma" panose="020B0604030504040204" pitchFamily="34" charset="0"/>
              <a:cs typeface="Tahoma" panose="020B0604030504040204" pitchFamily="34" charset="0"/>
            </a:rPr>
            <a:t> </a:t>
          </a:r>
          <a:r>
            <a:rPr lang="en-US" altLang="x-none" sz="2300" b="1" kern="1200" dirty="0" err="1">
              <a:latin typeface="Tahoma" panose="020B0604030504040204" pitchFamily="34" charset="0"/>
              <a:ea typeface="Tahoma" panose="020B0604030504040204" pitchFamily="34" charset="0"/>
              <a:cs typeface="Tahoma" panose="020B0604030504040204" pitchFamily="34" charset="0"/>
            </a:rPr>
            <a:t>ya</a:t>
          </a:r>
          <a:r>
            <a:rPr lang="en-US" altLang="x-none" sz="2300" b="1" kern="1200" dirty="0">
              <a:latin typeface="Tahoma" panose="020B0604030504040204" pitchFamily="34" charset="0"/>
              <a:ea typeface="Tahoma" panose="020B0604030504040204" pitchFamily="34" charset="0"/>
              <a:cs typeface="Tahoma" panose="020B0604030504040204" pitchFamily="34" charset="0"/>
            </a:rPr>
            <a:t> </a:t>
          </a:r>
          <a:r>
            <a:rPr lang="en-US" altLang="x-none" sz="2300" b="1" kern="1200" dirty="0" err="1">
              <a:latin typeface="Tahoma" panose="020B0604030504040204" pitchFamily="34" charset="0"/>
              <a:ea typeface="Tahoma" panose="020B0604030504040204" pitchFamily="34" charset="0"/>
              <a:cs typeface="Tahoma" panose="020B0604030504040204" pitchFamily="34" charset="0"/>
            </a:rPr>
            <a:t>Elimu</a:t>
          </a:r>
          <a:r>
            <a:rPr lang="en-US" altLang="x-none" sz="2300" b="1" kern="1200" dirty="0">
              <a:latin typeface="Tahoma" panose="020B0604030504040204" pitchFamily="34" charset="0"/>
              <a:ea typeface="Tahoma" panose="020B0604030504040204" pitchFamily="34" charset="0"/>
              <a:cs typeface="Tahoma" panose="020B0604030504040204" pitchFamily="34" charset="0"/>
            </a:rPr>
            <a:t> </a:t>
          </a:r>
          <a:r>
            <a:rPr lang="en-US" altLang="x-none" sz="2300" b="1" kern="1200" dirty="0" err="1">
              <a:latin typeface="Tahoma" panose="020B0604030504040204" pitchFamily="34" charset="0"/>
              <a:ea typeface="Tahoma" panose="020B0604030504040204" pitchFamily="34" charset="0"/>
              <a:cs typeface="Tahoma" panose="020B0604030504040204" pitchFamily="34" charset="0"/>
            </a:rPr>
            <a:t>ya</a:t>
          </a:r>
          <a:r>
            <a:rPr lang="en-US" altLang="x-none" sz="2300" b="1" kern="1200" dirty="0">
              <a:latin typeface="Tahoma" panose="020B0604030504040204" pitchFamily="34" charset="0"/>
              <a:ea typeface="Tahoma" panose="020B0604030504040204" pitchFamily="34" charset="0"/>
              <a:cs typeface="Tahoma" panose="020B0604030504040204" pitchFamily="34" charset="0"/>
            </a:rPr>
            <a:t> </a:t>
          </a:r>
          <a:r>
            <a:rPr lang="en-US" altLang="x-none" sz="2300" b="1" kern="1200" dirty="0" err="1">
              <a:latin typeface="Tahoma" panose="020B0604030504040204" pitchFamily="34" charset="0"/>
              <a:ea typeface="Tahoma" panose="020B0604030504040204" pitchFamily="34" charset="0"/>
              <a:cs typeface="Tahoma" panose="020B0604030504040204" pitchFamily="34" charset="0"/>
            </a:rPr>
            <a:t>Ualimu</a:t>
          </a:r>
          <a:endParaRPr lang="en-GB" sz="2300" kern="1200" dirty="0">
            <a:latin typeface="Tahoma" panose="020B0604030504040204" pitchFamily="34" charset="0"/>
            <a:ea typeface="Tahoma" panose="020B0604030504040204" pitchFamily="34" charset="0"/>
            <a:cs typeface="Tahoma" panose="020B0604030504040204" pitchFamily="34" charset="0"/>
          </a:endParaRPr>
        </a:p>
      </dsp:txBody>
      <dsp:txXfrm>
        <a:off x="948078" y="3224645"/>
        <a:ext cx="6838647" cy="645156"/>
      </dsp:txXfrm>
    </dsp:sp>
    <dsp:sp modelId="{FB4F122C-73D9-D440-92FB-2853EC04247D}">
      <dsp:nvSpPr>
        <dsp:cNvPr id="0" name=""/>
        <dsp:cNvSpPr/>
      </dsp:nvSpPr>
      <dsp:spPr>
        <a:xfrm>
          <a:off x="533016" y="3137226"/>
          <a:ext cx="806445" cy="806445"/>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2C4ACA-6DDD-084C-B657-3FA0BCE63921}">
      <dsp:nvSpPr>
        <dsp:cNvPr id="0" name=""/>
        <dsp:cNvSpPr/>
      </dsp:nvSpPr>
      <dsp:spPr>
        <a:xfrm>
          <a:off x="485778" y="4192070"/>
          <a:ext cx="7300947" cy="645156"/>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2093" tIns="58420" rIns="58420" bIns="58420" numCol="1" spcCol="1270" anchor="ctr" anchorCtr="0">
          <a:noAutofit/>
        </a:bodyPr>
        <a:lstStyle/>
        <a:p>
          <a:pPr marL="0" lvl="0" indent="0" algn="l" defTabSz="1022350">
            <a:lnSpc>
              <a:spcPct val="90000"/>
            </a:lnSpc>
            <a:spcBef>
              <a:spcPct val="0"/>
            </a:spcBef>
            <a:spcAft>
              <a:spcPct val="35000"/>
            </a:spcAft>
            <a:buNone/>
          </a:pPr>
          <a:r>
            <a:rPr lang="en-US" altLang="x-none" sz="2300" b="1" kern="1200" dirty="0" err="1">
              <a:latin typeface="Tahoma" panose="020B0604030504040204" pitchFamily="34" charset="0"/>
              <a:ea typeface="Tahoma" panose="020B0604030504040204" pitchFamily="34" charset="0"/>
              <a:cs typeface="Tahoma" panose="020B0604030504040204" pitchFamily="34" charset="0"/>
            </a:rPr>
            <a:t>Mkakati</a:t>
          </a:r>
          <a:r>
            <a:rPr lang="en-US" altLang="x-none" sz="2300" b="1" kern="1200" dirty="0">
              <a:latin typeface="Tahoma" panose="020B0604030504040204" pitchFamily="34" charset="0"/>
              <a:ea typeface="Tahoma" panose="020B0604030504040204" pitchFamily="34" charset="0"/>
              <a:cs typeface="Tahoma" panose="020B0604030504040204" pitchFamily="34" charset="0"/>
            </a:rPr>
            <a:t> </a:t>
          </a:r>
          <a:r>
            <a:rPr lang="en-US" altLang="x-none" sz="2300" b="1" kern="1200" dirty="0" err="1">
              <a:latin typeface="Tahoma" panose="020B0604030504040204" pitchFamily="34" charset="0"/>
              <a:ea typeface="Tahoma" panose="020B0604030504040204" pitchFamily="34" charset="0"/>
              <a:cs typeface="Tahoma" panose="020B0604030504040204" pitchFamily="34" charset="0"/>
            </a:rPr>
            <a:t>wa</a:t>
          </a:r>
          <a:r>
            <a:rPr lang="en-US" altLang="x-none" sz="2300" b="1" kern="1200" dirty="0">
              <a:latin typeface="Tahoma" panose="020B0604030504040204" pitchFamily="34" charset="0"/>
              <a:ea typeface="Tahoma" panose="020B0604030504040204" pitchFamily="34" charset="0"/>
              <a:cs typeface="Tahoma" panose="020B0604030504040204" pitchFamily="34" charset="0"/>
            </a:rPr>
            <a:t> </a:t>
          </a:r>
          <a:r>
            <a:rPr lang="en-US" altLang="x-none" sz="2300" b="1" kern="1200" dirty="0" err="1">
              <a:latin typeface="Tahoma" panose="020B0604030504040204" pitchFamily="34" charset="0"/>
              <a:ea typeface="Tahoma" panose="020B0604030504040204" pitchFamily="34" charset="0"/>
              <a:cs typeface="Tahoma" panose="020B0604030504040204" pitchFamily="34" charset="0"/>
            </a:rPr>
            <a:t>Utekelezaji</a:t>
          </a:r>
          <a:endParaRPr lang="en-GB" sz="2300" kern="1200" dirty="0">
            <a:latin typeface="Tahoma" panose="020B0604030504040204" pitchFamily="34" charset="0"/>
            <a:ea typeface="Tahoma" panose="020B0604030504040204" pitchFamily="34" charset="0"/>
            <a:cs typeface="Tahoma" panose="020B0604030504040204" pitchFamily="34" charset="0"/>
          </a:endParaRPr>
        </a:p>
      </dsp:txBody>
      <dsp:txXfrm>
        <a:off x="485778" y="4192070"/>
        <a:ext cx="7300947" cy="645156"/>
      </dsp:txXfrm>
    </dsp:sp>
    <dsp:sp modelId="{8170B431-12BA-DB4E-A41A-52CA9962AC04}">
      <dsp:nvSpPr>
        <dsp:cNvPr id="0" name=""/>
        <dsp:cNvSpPr/>
      </dsp:nvSpPr>
      <dsp:spPr>
        <a:xfrm>
          <a:off x="82555" y="4111425"/>
          <a:ext cx="806445" cy="806445"/>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4AFD1F-8D5F-957A-D50D-B3618FFF7415}"/>
              </a:ext>
            </a:extLst>
          </p:cNvPr>
          <p:cNvSpPr>
            <a:spLocks noGrp="1"/>
          </p:cNvSpPr>
          <p:nvPr>
            <p:ph type="hdr" sz="quarter"/>
          </p:nvPr>
        </p:nvSpPr>
        <p:spPr>
          <a:xfrm>
            <a:off x="0" y="0"/>
            <a:ext cx="3076575" cy="511175"/>
          </a:xfrm>
          <a:prstGeom prst="rect">
            <a:avLst/>
          </a:prstGeom>
        </p:spPr>
        <p:txBody>
          <a:bodyPr vert="horz" wrap="square" lIns="99048" tIns="49524" rIns="99048" bIns="49524" numCol="1" anchor="t" anchorCtr="0" compatLnSpc="1">
            <a:prstTxWarp prst="textNoShape">
              <a:avLst/>
            </a:prstTxWarp>
          </a:bodyPr>
          <a:lstStyle>
            <a:lvl1pPr eaLnBrk="1" hangingPunct="1">
              <a:defRPr sz="1300"/>
            </a:lvl1pPr>
          </a:lstStyle>
          <a:p>
            <a:pPr>
              <a:defRPr/>
            </a:pPr>
            <a:endParaRPr lang="en-GB" altLang="en-US"/>
          </a:p>
        </p:txBody>
      </p:sp>
      <p:sp>
        <p:nvSpPr>
          <p:cNvPr id="3" name="Date Placeholder 2">
            <a:extLst>
              <a:ext uri="{FF2B5EF4-FFF2-40B4-BE49-F238E27FC236}">
                <a16:creationId xmlns:a16="http://schemas.microsoft.com/office/drawing/2014/main" id="{C41FC3B5-2CE0-AE7A-6A22-3D12F475B655}"/>
              </a:ext>
            </a:extLst>
          </p:cNvPr>
          <p:cNvSpPr>
            <a:spLocks noGrp="1"/>
          </p:cNvSpPr>
          <p:nvPr>
            <p:ph type="dt" sz="quarter" idx="1"/>
          </p:nvPr>
        </p:nvSpPr>
        <p:spPr>
          <a:xfrm>
            <a:off x="4021138" y="0"/>
            <a:ext cx="3076575" cy="511175"/>
          </a:xfrm>
          <a:prstGeom prst="rect">
            <a:avLst/>
          </a:prstGeom>
        </p:spPr>
        <p:txBody>
          <a:bodyPr vert="horz" wrap="square" lIns="99048" tIns="49524" rIns="99048" bIns="49524" numCol="1" anchor="t" anchorCtr="0" compatLnSpc="1">
            <a:prstTxWarp prst="textNoShape">
              <a:avLst/>
            </a:prstTxWarp>
          </a:bodyPr>
          <a:lstStyle>
            <a:lvl1pPr algn="r" eaLnBrk="1" hangingPunct="1">
              <a:defRPr sz="1300"/>
            </a:lvl1pPr>
          </a:lstStyle>
          <a:p>
            <a:pPr>
              <a:defRPr/>
            </a:pPr>
            <a:fld id="{4222ED5A-D0B0-4843-8783-21F6B26D0F3B}" type="datetimeFigureOut">
              <a:rPr lang="en-GB" altLang="en-US"/>
              <a:pPr>
                <a:defRPr/>
              </a:pPr>
              <a:t>07/02/2024</a:t>
            </a:fld>
            <a:endParaRPr lang="en-GB" altLang="en-US"/>
          </a:p>
        </p:txBody>
      </p:sp>
      <p:sp>
        <p:nvSpPr>
          <p:cNvPr id="4" name="Footer Placeholder 3">
            <a:extLst>
              <a:ext uri="{FF2B5EF4-FFF2-40B4-BE49-F238E27FC236}">
                <a16:creationId xmlns:a16="http://schemas.microsoft.com/office/drawing/2014/main" id="{1B58F7D6-36BA-D36C-2670-EB911C574B88}"/>
              </a:ext>
            </a:extLst>
          </p:cNvPr>
          <p:cNvSpPr>
            <a:spLocks noGrp="1"/>
          </p:cNvSpPr>
          <p:nvPr>
            <p:ph type="ftr" sz="quarter" idx="2"/>
          </p:nvPr>
        </p:nvSpPr>
        <p:spPr>
          <a:xfrm>
            <a:off x="0" y="9721850"/>
            <a:ext cx="3076575" cy="511175"/>
          </a:xfrm>
          <a:prstGeom prst="rect">
            <a:avLst/>
          </a:prstGeom>
        </p:spPr>
        <p:txBody>
          <a:bodyPr vert="horz" wrap="square" lIns="99048" tIns="49524" rIns="99048" bIns="49524" numCol="1" anchor="b" anchorCtr="0" compatLnSpc="1">
            <a:prstTxWarp prst="textNoShape">
              <a:avLst/>
            </a:prstTxWarp>
          </a:bodyPr>
          <a:lstStyle>
            <a:lvl1pPr eaLnBrk="1" hangingPunct="1">
              <a:defRPr sz="1300"/>
            </a:lvl1pPr>
          </a:lstStyle>
          <a:p>
            <a:pPr>
              <a:defRPr/>
            </a:pPr>
            <a:endParaRPr lang="en-GB" altLang="en-US"/>
          </a:p>
        </p:txBody>
      </p:sp>
      <p:sp>
        <p:nvSpPr>
          <p:cNvPr id="5" name="Slide Number Placeholder 4">
            <a:extLst>
              <a:ext uri="{FF2B5EF4-FFF2-40B4-BE49-F238E27FC236}">
                <a16:creationId xmlns:a16="http://schemas.microsoft.com/office/drawing/2014/main" id="{C62DB230-F158-BD2C-29C9-02B8A5632149}"/>
              </a:ext>
            </a:extLst>
          </p:cNvPr>
          <p:cNvSpPr>
            <a:spLocks noGrp="1"/>
          </p:cNvSpPr>
          <p:nvPr>
            <p:ph type="sldNum" sz="quarter" idx="3"/>
          </p:nvPr>
        </p:nvSpPr>
        <p:spPr>
          <a:xfrm>
            <a:off x="4021138" y="9721850"/>
            <a:ext cx="3076575" cy="511175"/>
          </a:xfrm>
          <a:prstGeom prst="rect">
            <a:avLst/>
          </a:prstGeom>
        </p:spPr>
        <p:txBody>
          <a:bodyPr vert="horz" wrap="square" lIns="99048" tIns="49524" rIns="99048" bIns="49524" numCol="1" anchor="b" anchorCtr="0" compatLnSpc="1">
            <a:prstTxWarp prst="textNoShape">
              <a:avLst/>
            </a:prstTxWarp>
          </a:bodyPr>
          <a:lstStyle>
            <a:lvl1pPr algn="r" eaLnBrk="1" hangingPunct="1">
              <a:defRPr sz="1300"/>
            </a:lvl1pPr>
          </a:lstStyle>
          <a:p>
            <a:fld id="{4FB13D4E-FBE8-AE41-89C8-5AF293B1A855}" type="slidenum">
              <a:rPr lang="en-GB" altLang="en-US"/>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D3CA844C-99D0-0338-D5D5-04738FCB1683}"/>
              </a:ext>
            </a:extLst>
          </p:cNvPr>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en-GB" noProof="0" dirty="0"/>
          </a:p>
        </p:txBody>
      </p:sp>
      <p:sp>
        <p:nvSpPr>
          <p:cNvPr id="2" name="Header Placeholder 1">
            <a:extLst>
              <a:ext uri="{FF2B5EF4-FFF2-40B4-BE49-F238E27FC236}">
                <a16:creationId xmlns:a16="http://schemas.microsoft.com/office/drawing/2014/main" id="{260B7F84-2333-30EE-5E31-E3C531D8263B}"/>
              </a:ext>
            </a:extLst>
          </p:cNvPr>
          <p:cNvSpPr>
            <a:spLocks noGrp="1"/>
          </p:cNvSpPr>
          <p:nvPr>
            <p:ph type="hdr" sz="quarter"/>
          </p:nvPr>
        </p:nvSpPr>
        <p:spPr>
          <a:xfrm>
            <a:off x="0" y="0"/>
            <a:ext cx="3076575" cy="511175"/>
          </a:xfrm>
          <a:prstGeom prst="rect">
            <a:avLst/>
          </a:prstGeom>
        </p:spPr>
        <p:txBody>
          <a:bodyPr vert="horz" wrap="square" lIns="99048" tIns="49524" rIns="99048" bIns="49524" numCol="1" anchor="t" anchorCtr="0" compatLnSpc="1">
            <a:prstTxWarp prst="textNoShape">
              <a:avLst/>
            </a:prstTxWarp>
          </a:bodyPr>
          <a:lstStyle>
            <a:lvl1pPr eaLnBrk="1" hangingPunct="1">
              <a:defRPr sz="1300">
                <a:latin typeface="Calibri" panose="020F0502020204030204" pitchFamily="34" charset="0"/>
              </a:defRPr>
            </a:lvl1pPr>
          </a:lstStyle>
          <a:p>
            <a:pPr>
              <a:defRPr/>
            </a:pPr>
            <a:endParaRPr lang="en-GB" altLang="en-US"/>
          </a:p>
        </p:txBody>
      </p:sp>
      <p:sp>
        <p:nvSpPr>
          <p:cNvPr id="3" name="Date Placeholder 2">
            <a:extLst>
              <a:ext uri="{FF2B5EF4-FFF2-40B4-BE49-F238E27FC236}">
                <a16:creationId xmlns:a16="http://schemas.microsoft.com/office/drawing/2014/main" id="{1697EEEE-0428-99FC-B62E-016159EF0300}"/>
              </a:ext>
            </a:extLst>
          </p:cNvPr>
          <p:cNvSpPr>
            <a:spLocks noGrp="1"/>
          </p:cNvSpPr>
          <p:nvPr>
            <p:ph type="dt" idx="1"/>
          </p:nvPr>
        </p:nvSpPr>
        <p:spPr>
          <a:xfrm>
            <a:off x="4021138" y="0"/>
            <a:ext cx="3076575" cy="511175"/>
          </a:xfrm>
          <a:prstGeom prst="rect">
            <a:avLst/>
          </a:prstGeom>
        </p:spPr>
        <p:txBody>
          <a:bodyPr vert="horz" wrap="square" lIns="99048" tIns="49524" rIns="99048" bIns="49524" numCol="1" anchor="t" anchorCtr="0" compatLnSpc="1">
            <a:prstTxWarp prst="textNoShape">
              <a:avLst/>
            </a:prstTxWarp>
          </a:bodyPr>
          <a:lstStyle>
            <a:lvl1pPr algn="r" eaLnBrk="1" hangingPunct="1">
              <a:defRPr sz="1300">
                <a:latin typeface="Calibri" panose="020F0502020204030204" pitchFamily="34" charset="0"/>
              </a:defRPr>
            </a:lvl1pPr>
          </a:lstStyle>
          <a:p>
            <a:pPr>
              <a:defRPr/>
            </a:pPr>
            <a:fld id="{3FA2BC97-67A0-1446-AD9A-C8B5F11345A1}" type="datetimeFigureOut">
              <a:rPr lang="en-GB" altLang="en-US"/>
              <a:pPr>
                <a:defRPr/>
              </a:pPr>
              <a:t>07/02/2024</a:t>
            </a:fld>
            <a:endParaRPr lang="en-GB" altLang="en-US"/>
          </a:p>
        </p:txBody>
      </p:sp>
      <p:sp>
        <p:nvSpPr>
          <p:cNvPr id="5" name="Notes Placeholder 4">
            <a:extLst>
              <a:ext uri="{FF2B5EF4-FFF2-40B4-BE49-F238E27FC236}">
                <a16:creationId xmlns:a16="http://schemas.microsoft.com/office/drawing/2014/main" id="{B94089E3-7B90-CCF4-90EE-42C794C92A68}"/>
              </a:ext>
            </a:extLst>
          </p:cNvPr>
          <p:cNvSpPr>
            <a:spLocks noGrp="1"/>
          </p:cNvSpPr>
          <p:nvPr>
            <p:ph type="body" sz="quarter" idx="3"/>
          </p:nvPr>
        </p:nvSpPr>
        <p:spPr>
          <a:xfrm>
            <a:off x="709613" y="4860925"/>
            <a:ext cx="5680075" cy="4605338"/>
          </a:xfrm>
          <a:prstGeom prst="rect">
            <a:avLst/>
          </a:prstGeom>
        </p:spPr>
        <p:txBody>
          <a:bodyPr vert="horz" wrap="square" lIns="99048" tIns="49524" rIns="99048" bIns="49524"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F14D10C9-FA89-7A46-290E-49AA9766374E}"/>
              </a:ext>
            </a:extLst>
          </p:cNvPr>
          <p:cNvSpPr>
            <a:spLocks noGrp="1"/>
          </p:cNvSpPr>
          <p:nvPr>
            <p:ph type="ftr" sz="quarter" idx="4"/>
          </p:nvPr>
        </p:nvSpPr>
        <p:spPr>
          <a:xfrm>
            <a:off x="0" y="9721850"/>
            <a:ext cx="3076575" cy="511175"/>
          </a:xfrm>
          <a:prstGeom prst="rect">
            <a:avLst/>
          </a:prstGeom>
        </p:spPr>
        <p:txBody>
          <a:bodyPr vert="horz" wrap="square" lIns="99048" tIns="49524" rIns="99048" bIns="49524" numCol="1" anchor="b" anchorCtr="0" compatLnSpc="1">
            <a:prstTxWarp prst="textNoShape">
              <a:avLst/>
            </a:prstTxWarp>
          </a:bodyPr>
          <a:lstStyle>
            <a:lvl1pPr eaLnBrk="1" hangingPunct="1">
              <a:defRPr sz="1300">
                <a:latin typeface="Calibri" panose="020F0502020204030204" pitchFamily="34" charset="0"/>
              </a:defRPr>
            </a:lvl1pPr>
          </a:lstStyle>
          <a:p>
            <a:pPr>
              <a:defRPr/>
            </a:pPr>
            <a:endParaRPr lang="en-GB" altLang="en-US"/>
          </a:p>
        </p:txBody>
      </p:sp>
      <p:sp>
        <p:nvSpPr>
          <p:cNvPr id="7" name="Slide Number Placeholder 6">
            <a:extLst>
              <a:ext uri="{FF2B5EF4-FFF2-40B4-BE49-F238E27FC236}">
                <a16:creationId xmlns:a16="http://schemas.microsoft.com/office/drawing/2014/main" id="{4B9800B5-2F5E-481D-995D-76494DC16E9F}"/>
              </a:ext>
            </a:extLst>
          </p:cNvPr>
          <p:cNvSpPr>
            <a:spLocks noGrp="1"/>
          </p:cNvSpPr>
          <p:nvPr>
            <p:ph type="sldNum" sz="quarter" idx="5"/>
          </p:nvPr>
        </p:nvSpPr>
        <p:spPr>
          <a:xfrm>
            <a:off x="4021138" y="9721850"/>
            <a:ext cx="3076575" cy="511175"/>
          </a:xfrm>
          <a:prstGeom prst="rect">
            <a:avLst/>
          </a:prstGeom>
        </p:spPr>
        <p:txBody>
          <a:bodyPr vert="horz" wrap="square" lIns="99048" tIns="49524" rIns="99048" bIns="49524" numCol="1" anchor="b" anchorCtr="0" compatLnSpc="1">
            <a:prstTxWarp prst="textNoShape">
              <a:avLst/>
            </a:prstTxWarp>
          </a:bodyPr>
          <a:lstStyle>
            <a:lvl1pPr algn="r" eaLnBrk="1" hangingPunct="1">
              <a:defRPr sz="1300">
                <a:latin typeface="Calibri" panose="020F0502020204030204" pitchFamily="34" charset="0"/>
              </a:defRPr>
            </a:lvl1pPr>
          </a:lstStyle>
          <a:p>
            <a:fld id="{9FAF29D6-F1CF-3A4A-BE6D-B85349C934AE}" type="slidenum">
              <a:rPr lang="en-GB" altLang="en-US"/>
              <a:pPr/>
              <a:t>‹#›</a:t>
            </a:fld>
            <a:endParaRPr lang="en-GB" altLang="en-US"/>
          </a:p>
        </p:txBody>
      </p:sp>
    </p:spTree>
    <p:extLst>
      <p:ext uri="{BB962C8B-B14F-4D97-AF65-F5344CB8AC3E}">
        <p14:creationId xmlns:p14="http://schemas.microsoft.com/office/powerpoint/2010/main" val="20446564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59C7803C-8E88-01F0-8A7A-76F541EBBCD6}"/>
              </a:ext>
            </a:extLst>
          </p:cNvPr>
          <p:cNvSpPr>
            <a:spLocks noGrp="1"/>
          </p:cNvSpPr>
          <p:nvPr>
            <p:ph type="dt" sz="half" idx="10"/>
          </p:nvPr>
        </p:nvSpPr>
        <p:spPr>
          <a:xfrm>
            <a:off x="900113" y="6308725"/>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EE72B590-99A2-924B-8240-E9A97549C31C}" type="datetime1">
              <a:rPr lang="en-GB" altLang="en-US"/>
              <a:pPr>
                <a:defRPr/>
              </a:pPr>
              <a:t>07/02/2024</a:t>
            </a:fld>
            <a:endParaRPr lang="en-GB" altLang="en-US"/>
          </a:p>
        </p:txBody>
      </p:sp>
      <p:sp>
        <p:nvSpPr>
          <p:cNvPr id="5" name="Footer Placeholder 4">
            <a:extLst>
              <a:ext uri="{FF2B5EF4-FFF2-40B4-BE49-F238E27FC236}">
                <a16:creationId xmlns:a16="http://schemas.microsoft.com/office/drawing/2014/main" id="{A5376283-35EC-F395-BAE6-20E26DAD526F}"/>
              </a:ext>
            </a:extLst>
          </p:cNvPr>
          <p:cNvSpPr>
            <a:spLocks noGrp="1"/>
          </p:cNvSpPr>
          <p:nvPr>
            <p:ph type="ftr" sz="quarter" idx="11"/>
          </p:nvPr>
        </p:nvSpPr>
        <p:spPr/>
        <p:txBody>
          <a:bodyPr/>
          <a:lstStyle>
            <a:lvl1pPr>
              <a:defRPr/>
            </a:lvl1pPr>
          </a:lstStyle>
          <a:p>
            <a:pPr>
              <a:defRPr/>
            </a:pPr>
            <a:r>
              <a:rPr lang="en-GB"/>
              <a:t>Professorial Inaugural Lecture Series No.1</a:t>
            </a:r>
            <a:endParaRPr lang="en-GB" dirty="0"/>
          </a:p>
        </p:txBody>
      </p:sp>
      <p:sp>
        <p:nvSpPr>
          <p:cNvPr id="6" name="Slide Number Placeholder 5">
            <a:extLst>
              <a:ext uri="{FF2B5EF4-FFF2-40B4-BE49-F238E27FC236}">
                <a16:creationId xmlns:a16="http://schemas.microsoft.com/office/drawing/2014/main" id="{4D4A5A97-E141-CE5E-99C7-6E3FC63AF86C}"/>
              </a:ext>
            </a:extLst>
          </p:cNvPr>
          <p:cNvSpPr>
            <a:spLocks noGrp="1"/>
          </p:cNvSpPr>
          <p:nvPr>
            <p:ph type="sldNum" sz="quarter" idx="12"/>
          </p:nvPr>
        </p:nvSpPr>
        <p:spPr/>
        <p:txBody>
          <a:bodyPr/>
          <a:lstStyle>
            <a:lvl1pPr>
              <a:defRPr/>
            </a:lvl1pPr>
          </a:lstStyle>
          <a:p>
            <a:fld id="{00EAF94C-8507-8342-A51D-F97FF748688B}" type="slidenum">
              <a:rPr lang="en-GB" altLang="en-US"/>
              <a:pPr/>
              <a:t>‹#›</a:t>
            </a:fld>
            <a:endParaRPr lang="en-GB" altLang="en-US"/>
          </a:p>
        </p:txBody>
      </p:sp>
    </p:spTree>
    <p:extLst>
      <p:ext uri="{BB962C8B-B14F-4D97-AF65-F5344CB8AC3E}">
        <p14:creationId xmlns:p14="http://schemas.microsoft.com/office/powerpoint/2010/main" val="2057038494"/>
      </p:ext>
    </p:extLst>
  </p:cSld>
  <p:clrMapOvr>
    <a:masterClrMapping/>
  </p:clrMapOvr>
  <p:transition spd="slow">
    <p:blinds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1E473B-82D0-3B46-B398-E22BA5008CF0}"/>
              </a:ext>
            </a:extLst>
          </p:cNvPr>
          <p:cNvSpPr>
            <a:spLocks noGrp="1"/>
          </p:cNvSpPr>
          <p:nvPr>
            <p:ph type="dt" sz="half" idx="10"/>
          </p:nvPr>
        </p:nvSpPr>
        <p:spPr>
          <a:xfrm>
            <a:off x="900113" y="6308725"/>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7DCB149E-FE3E-3D4A-8E66-053E60FE4728}" type="datetime1">
              <a:rPr lang="en-GB" altLang="en-US"/>
              <a:pPr>
                <a:defRPr/>
              </a:pPr>
              <a:t>07/02/2024</a:t>
            </a:fld>
            <a:endParaRPr lang="en-GB" altLang="en-US"/>
          </a:p>
        </p:txBody>
      </p:sp>
      <p:sp>
        <p:nvSpPr>
          <p:cNvPr id="5" name="Footer Placeholder 4">
            <a:extLst>
              <a:ext uri="{FF2B5EF4-FFF2-40B4-BE49-F238E27FC236}">
                <a16:creationId xmlns:a16="http://schemas.microsoft.com/office/drawing/2014/main" id="{0097B88A-E611-E8AD-86D7-458341275277}"/>
              </a:ext>
            </a:extLst>
          </p:cNvPr>
          <p:cNvSpPr>
            <a:spLocks noGrp="1"/>
          </p:cNvSpPr>
          <p:nvPr>
            <p:ph type="ftr" sz="quarter" idx="11"/>
          </p:nvPr>
        </p:nvSpPr>
        <p:spPr/>
        <p:txBody>
          <a:bodyPr/>
          <a:lstStyle>
            <a:lvl1pPr>
              <a:defRPr/>
            </a:lvl1pPr>
          </a:lstStyle>
          <a:p>
            <a:pPr>
              <a:defRPr/>
            </a:pPr>
            <a:r>
              <a:rPr lang="en-GB"/>
              <a:t>Professorial Inaugural Lecture Series No.1</a:t>
            </a:r>
            <a:endParaRPr lang="en-GB" dirty="0"/>
          </a:p>
        </p:txBody>
      </p:sp>
      <p:sp>
        <p:nvSpPr>
          <p:cNvPr id="6" name="Slide Number Placeholder 5">
            <a:extLst>
              <a:ext uri="{FF2B5EF4-FFF2-40B4-BE49-F238E27FC236}">
                <a16:creationId xmlns:a16="http://schemas.microsoft.com/office/drawing/2014/main" id="{1DDCA4FA-02C5-9EA1-5B44-3454E961F8FD}"/>
              </a:ext>
            </a:extLst>
          </p:cNvPr>
          <p:cNvSpPr>
            <a:spLocks noGrp="1"/>
          </p:cNvSpPr>
          <p:nvPr>
            <p:ph type="sldNum" sz="quarter" idx="12"/>
          </p:nvPr>
        </p:nvSpPr>
        <p:spPr/>
        <p:txBody>
          <a:bodyPr/>
          <a:lstStyle>
            <a:lvl1pPr>
              <a:defRPr/>
            </a:lvl1pPr>
          </a:lstStyle>
          <a:p>
            <a:fld id="{444E378A-3002-4742-8036-CFA91B45F0D3}" type="slidenum">
              <a:rPr lang="en-GB" altLang="en-US"/>
              <a:pPr/>
              <a:t>‹#›</a:t>
            </a:fld>
            <a:endParaRPr lang="en-GB" altLang="en-US"/>
          </a:p>
        </p:txBody>
      </p:sp>
    </p:spTree>
    <p:extLst>
      <p:ext uri="{BB962C8B-B14F-4D97-AF65-F5344CB8AC3E}">
        <p14:creationId xmlns:p14="http://schemas.microsoft.com/office/powerpoint/2010/main" val="2736949015"/>
      </p:ext>
    </p:extLst>
  </p:cSld>
  <p:clrMapOvr>
    <a:masterClrMapping/>
  </p:clrMapOvr>
  <p:transition spd="slow">
    <p:blinds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8A8525-DF27-5B27-5C4D-EF163AEB4121}"/>
              </a:ext>
            </a:extLst>
          </p:cNvPr>
          <p:cNvSpPr>
            <a:spLocks noGrp="1"/>
          </p:cNvSpPr>
          <p:nvPr>
            <p:ph type="dt" sz="half" idx="10"/>
          </p:nvPr>
        </p:nvSpPr>
        <p:spPr>
          <a:xfrm>
            <a:off x="900113" y="6308725"/>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854C1BC7-C42A-3040-8F7D-007BF451B3E0}" type="datetime1">
              <a:rPr lang="en-GB" altLang="en-US"/>
              <a:pPr>
                <a:defRPr/>
              </a:pPr>
              <a:t>07/02/2024</a:t>
            </a:fld>
            <a:endParaRPr lang="en-GB" altLang="en-US"/>
          </a:p>
        </p:txBody>
      </p:sp>
      <p:sp>
        <p:nvSpPr>
          <p:cNvPr id="5" name="Footer Placeholder 4">
            <a:extLst>
              <a:ext uri="{FF2B5EF4-FFF2-40B4-BE49-F238E27FC236}">
                <a16:creationId xmlns:a16="http://schemas.microsoft.com/office/drawing/2014/main" id="{397A34A9-0B28-805F-8109-69CFF72C329D}"/>
              </a:ext>
            </a:extLst>
          </p:cNvPr>
          <p:cNvSpPr>
            <a:spLocks noGrp="1"/>
          </p:cNvSpPr>
          <p:nvPr>
            <p:ph type="ftr" sz="quarter" idx="11"/>
          </p:nvPr>
        </p:nvSpPr>
        <p:spPr/>
        <p:txBody>
          <a:bodyPr/>
          <a:lstStyle>
            <a:lvl1pPr>
              <a:defRPr/>
            </a:lvl1pPr>
          </a:lstStyle>
          <a:p>
            <a:pPr>
              <a:defRPr/>
            </a:pPr>
            <a:r>
              <a:rPr lang="en-GB"/>
              <a:t>Professorial Inaugural Lecture Series No.1</a:t>
            </a:r>
            <a:endParaRPr lang="en-GB" dirty="0"/>
          </a:p>
        </p:txBody>
      </p:sp>
      <p:sp>
        <p:nvSpPr>
          <p:cNvPr id="6" name="Slide Number Placeholder 5">
            <a:extLst>
              <a:ext uri="{FF2B5EF4-FFF2-40B4-BE49-F238E27FC236}">
                <a16:creationId xmlns:a16="http://schemas.microsoft.com/office/drawing/2014/main" id="{37B0F91D-2C25-AAAB-B014-5B636747C276}"/>
              </a:ext>
            </a:extLst>
          </p:cNvPr>
          <p:cNvSpPr>
            <a:spLocks noGrp="1"/>
          </p:cNvSpPr>
          <p:nvPr>
            <p:ph type="sldNum" sz="quarter" idx="12"/>
          </p:nvPr>
        </p:nvSpPr>
        <p:spPr/>
        <p:txBody>
          <a:bodyPr/>
          <a:lstStyle>
            <a:lvl1pPr>
              <a:defRPr/>
            </a:lvl1pPr>
          </a:lstStyle>
          <a:p>
            <a:fld id="{548F231D-C645-FD40-8ACB-5BA86DA8E95C}" type="slidenum">
              <a:rPr lang="en-GB" altLang="en-US"/>
              <a:pPr/>
              <a:t>‹#›</a:t>
            </a:fld>
            <a:endParaRPr lang="en-GB" altLang="en-US"/>
          </a:p>
        </p:txBody>
      </p:sp>
    </p:spTree>
    <p:extLst>
      <p:ext uri="{BB962C8B-B14F-4D97-AF65-F5344CB8AC3E}">
        <p14:creationId xmlns:p14="http://schemas.microsoft.com/office/powerpoint/2010/main" val="3339553773"/>
      </p:ext>
    </p:extLst>
  </p:cSld>
  <p:clrMapOvr>
    <a:masterClrMapping/>
  </p:clrMapOvr>
  <p:transition spd="slow">
    <p:blinds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45048A8F-05F8-C307-A7E2-1D375BB92CC1}"/>
              </a:ext>
            </a:extLst>
          </p:cNvPr>
          <p:cNvSpPr>
            <a:spLocks noGrp="1"/>
          </p:cNvSpPr>
          <p:nvPr>
            <p:ph type="dt" sz="half" idx="10"/>
          </p:nvPr>
        </p:nvSpPr>
        <p:spPr>
          <a:xfrm>
            <a:off x="900113" y="6308725"/>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2ECDAA21-B27E-6541-A627-B7CFE54DFE96}" type="datetime1">
              <a:rPr lang="en-GB" altLang="en-US"/>
              <a:pPr>
                <a:defRPr/>
              </a:pPr>
              <a:t>07/02/2024</a:t>
            </a:fld>
            <a:endParaRPr lang="en-GB" altLang="en-US"/>
          </a:p>
        </p:txBody>
      </p:sp>
      <p:sp>
        <p:nvSpPr>
          <p:cNvPr id="5" name="Footer Placeholder 4">
            <a:extLst>
              <a:ext uri="{FF2B5EF4-FFF2-40B4-BE49-F238E27FC236}">
                <a16:creationId xmlns:a16="http://schemas.microsoft.com/office/drawing/2014/main" id="{1593DB81-F945-3F87-A523-E1DAFCB66442}"/>
              </a:ext>
            </a:extLst>
          </p:cNvPr>
          <p:cNvSpPr>
            <a:spLocks noGrp="1"/>
          </p:cNvSpPr>
          <p:nvPr>
            <p:ph type="ftr" sz="quarter" idx="11"/>
          </p:nvPr>
        </p:nvSpPr>
        <p:spPr/>
        <p:txBody>
          <a:bodyPr/>
          <a:lstStyle>
            <a:lvl1pPr>
              <a:defRPr/>
            </a:lvl1pPr>
          </a:lstStyle>
          <a:p>
            <a:pPr>
              <a:defRPr/>
            </a:pPr>
            <a:r>
              <a:rPr lang="en-GB"/>
              <a:t>Professorial Inaugural Lecture Series No.1</a:t>
            </a:r>
            <a:endParaRPr lang="en-GB" dirty="0"/>
          </a:p>
        </p:txBody>
      </p:sp>
      <p:sp>
        <p:nvSpPr>
          <p:cNvPr id="6" name="Slide Number Placeholder 5">
            <a:extLst>
              <a:ext uri="{FF2B5EF4-FFF2-40B4-BE49-F238E27FC236}">
                <a16:creationId xmlns:a16="http://schemas.microsoft.com/office/drawing/2014/main" id="{69AC48A1-9616-5E56-1E3F-D511151135BB}"/>
              </a:ext>
            </a:extLst>
          </p:cNvPr>
          <p:cNvSpPr>
            <a:spLocks noGrp="1"/>
          </p:cNvSpPr>
          <p:nvPr>
            <p:ph type="sldNum" sz="quarter" idx="12"/>
          </p:nvPr>
        </p:nvSpPr>
        <p:spPr/>
        <p:txBody>
          <a:bodyPr/>
          <a:lstStyle>
            <a:lvl1pPr>
              <a:defRPr/>
            </a:lvl1pPr>
          </a:lstStyle>
          <a:p>
            <a:fld id="{A8C49640-C73F-DB47-8529-5EF0472658B0}" type="slidenum">
              <a:rPr lang="en-GB" altLang="en-US"/>
              <a:pPr/>
              <a:t>‹#›</a:t>
            </a:fld>
            <a:endParaRPr lang="en-GB" altLang="en-US"/>
          </a:p>
        </p:txBody>
      </p:sp>
    </p:spTree>
    <p:extLst>
      <p:ext uri="{BB962C8B-B14F-4D97-AF65-F5344CB8AC3E}">
        <p14:creationId xmlns:p14="http://schemas.microsoft.com/office/powerpoint/2010/main" val="3452448964"/>
      </p:ext>
    </p:extLst>
  </p:cSld>
  <p:clrMapOvr>
    <a:masterClrMapping/>
  </p:clrMapOvr>
  <p:transition spd="slow">
    <p:blinds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6A9879-D377-D6F9-D2EA-52C95FFEC259}"/>
              </a:ext>
            </a:extLst>
          </p:cNvPr>
          <p:cNvSpPr>
            <a:spLocks noGrp="1"/>
          </p:cNvSpPr>
          <p:nvPr>
            <p:ph type="dt" sz="half" idx="10"/>
          </p:nvPr>
        </p:nvSpPr>
        <p:spPr>
          <a:xfrm>
            <a:off x="900113" y="6308725"/>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B8FB06FB-59EC-6C4E-AA04-ADE251DFC3C0}" type="datetime1">
              <a:rPr lang="en-GB" altLang="en-US"/>
              <a:pPr>
                <a:defRPr/>
              </a:pPr>
              <a:t>07/02/2024</a:t>
            </a:fld>
            <a:endParaRPr lang="en-GB" altLang="en-US"/>
          </a:p>
        </p:txBody>
      </p:sp>
      <p:sp>
        <p:nvSpPr>
          <p:cNvPr id="5" name="Footer Placeholder 4">
            <a:extLst>
              <a:ext uri="{FF2B5EF4-FFF2-40B4-BE49-F238E27FC236}">
                <a16:creationId xmlns:a16="http://schemas.microsoft.com/office/drawing/2014/main" id="{2517EA0E-55B0-2154-FE4B-5BF00238DABD}"/>
              </a:ext>
            </a:extLst>
          </p:cNvPr>
          <p:cNvSpPr>
            <a:spLocks noGrp="1"/>
          </p:cNvSpPr>
          <p:nvPr>
            <p:ph type="ftr" sz="quarter" idx="11"/>
          </p:nvPr>
        </p:nvSpPr>
        <p:spPr/>
        <p:txBody>
          <a:bodyPr/>
          <a:lstStyle>
            <a:lvl1pPr>
              <a:defRPr/>
            </a:lvl1pPr>
          </a:lstStyle>
          <a:p>
            <a:pPr>
              <a:defRPr/>
            </a:pPr>
            <a:r>
              <a:rPr lang="en-GB"/>
              <a:t>Professorial Inaugural Lecture Series No.1</a:t>
            </a:r>
            <a:endParaRPr lang="en-GB" dirty="0"/>
          </a:p>
        </p:txBody>
      </p:sp>
      <p:sp>
        <p:nvSpPr>
          <p:cNvPr id="6" name="Slide Number Placeholder 5">
            <a:extLst>
              <a:ext uri="{FF2B5EF4-FFF2-40B4-BE49-F238E27FC236}">
                <a16:creationId xmlns:a16="http://schemas.microsoft.com/office/drawing/2014/main" id="{183CCA58-561A-CF2F-566D-828A295E8CFF}"/>
              </a:ext>
            </a:extLst>
          </p:cNvPr>
          <p:cNvSpPr>
            <a:spLocks noGrp="1"/>
          </p:cNvSpPr>
          <p:nvPr>
            <p:ph type="sldNum" sz="quarter" idx="12"/>
          </p:nvPr>
        </p:nvSpPr>
        <p:spPr/>
        <p:txBody>
          <a:bodyPr/>
          <a:lstStyle>
            <a:lvl1pPr>
              <a:defRPr/>
            </a:lvl1pPr>
          </a:lstStyle>
          <a:p>
            <a:fld id="{14C938D1-336B-B745-B36F-F2598F635974}" type="slidenum">
              <a:rPr lang="en-GB" altLang="en-US"/>
              <a:pPr/>
              <a:t>‹#›</a:t>
            </a:fld>
            <a:endParaRPr lang="en-GB" altLang="en-US"/>
          </a:p>
        </p:txBody>
      </p:sp>
    </p:spTree>
    <p:extLst>
      <p:ext uri="{BB962C8B-B14F-4D97-AF65-F5344CB8AC3E}">
        <p14:creationId xmlns:p14="http://schemas.microsoft.com/office/powerpoint/2010/main" val="1600848396"/>
      </p:ext>
    </p:extLst>
  </p:cSld>
  <p:clrMapOvr>
    <a:masterClrMapping/>
  </p:clrMapOvr>
  <p:transition spd="slow">
    <p:blinds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386FC4A1-C5C7-CC61-2462-E9F70995ADC2}"/>
              </a:ext>
            </a:extLst>
          </p:cNvPr>
          <p:cNvSpPr>
            <a:spLocks noGrp="1"/>
          </p:cNvSpPr>
          <p:nvPr>
            <p:ph type="dt" sz="half" idx="10"/>
          </p:nvPr>
        </p:nvSpPr>
        <p:spPr>
          <a:xfrm>
            <a:off x="900113" y="6308725"/>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56B201AB-4ACC-7C4E-BF99-0267605BFD5B}" type="datetime1">
              <a:rPr lang="en-GB" altLang="en-US"/>
              <a:pPr>
                <a:defRPr/>
              </a:pPr>
              <a:t>07/02/2024</a:t>
            </a:fld>
            <a:endParaRPr lang="en-GB" altLang="en-US"/>
          </a:p>
        </p:txBody>
      </p:sp>
      <p:sp>
        <p:nvSpPr>
          <p:cNvPr id="6" name="Footer Placeholder 4">
            <a:extLst>
              <a:ext uri="{FF2B5EF4-FFF2-40B4-BE49-F238E27FC236}">
                <a16:creationId xmlns:a16="http://schemas.microsoft.com/office/drawing/2014/main" id="{56693B21-7DDB-96A1-BF6E-EB299B542FD6}"/>
              </a:ext>
            </a:extLst>
          </p:cNvPr>
          <p:cNvSpPr>
            <a:spLocks noGrp="1"/>
          </p:cNvSpPr>
          <p:nvPr>
            <p:ph type="ftr" sz="quarter" idx="11"/>
          </p:nvPr>
        </p:nvSpPr>
        <p:spPr/>
        <p:txBody>
          <a:bodyPr/>
          <a:lstStyle>
            <a:lvl1pPr>
              <a:defRPr/>
            </a:lvl1pPr>
          </a:lstStyle>
          <a:p>
            <a:pPr>
              <a:defRPr/>
            </a:pPr>
            <a:r>
              <a:rPr lang="en-GB"/>
              <a:t>Professorial Inaugural Lecture Series No.1</a:t>
            </a:r>
            <a:endParaRPr lang="en-GB" dirty="0"/>
          </a:p>
        </p:txBody>
      </p:sp>
      <p:sp>
        <p:nvSpPr>
          <p:cNvPr id="7" name="Slide Number Placeholder 5">
            <a:extLst>
              <a:ext uri="{FF2B5EF4-FFF2-40B4-BE49-F238E27FC236}">
                <a16:creationId xmlns:a16="http://schemas.microsoft.com/office/drawing/2014/main" id="{CEB621CE-AD9C-A062-CDEB-B16F7B6FD491}"/>
              </a:ext>
            </a:extLst>
          </p:cNvPr>
          <p:cNvSpPr>
            <a:spLocks noGrp="1"/>
          </p:cNvSpPr>
          <p:nvPr>
            <p:ph type="sldNum" sz="quarter" idx="12"/>
          </p:nvPr>
        </p:nvSpPr>
        <p:spPr/>
        <p:txBody>
          <a:bodyPr/>
          <a:lstStyle>
            <a:lvl1pPr>
              <a:defRPr/>
            </a:lvl1pPr>
          </a:lstStyle>
          <a:p>
            <a:fld id="{8AB2EDD6-081D-394A-82A7-823AED2D53E5}" type="slidenum">
              <a:rPr lang="en-GB" altLang="en-US"/>
              <a:pPr/>
              <a:t>‹#›</a:t>
            </a:fld>
            <a:endParaRPr lang="en-GB" altLang="en-US"/>
          </a:p>
        </p:txBody>
      </p:sp>
    </p:spTree>
    <p:extLst>
      <p:ext uri="{BB962C8B-B14F-4D97-AF65-F5344CB8AC3E}">
        <p14:creationId xmlns:p14="http://schemas.microsoft.com/office/powerpoint/2010/main" val="925540695"/>
      </p:ext>
    </p:extLst>
  </p:cSld>
  <p:clrMapOvr>
    <a:masterClrMapping/>
  </p:clrMapOvr>
  <p:transition spd="slow">
    <p:blinds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A94076CA-3B8B-27A8-4DE7-4E7C7A48ED5D}"/>
              </a:ext>
            </a:extLst>
          </p:cNvPr>
          <p:cNvSpPr>
            <a:spLocks noGrp="1"/>
          </p:cNvSpPr>
          <p:nvPr>
            <p:ph type="dt" sz="half" idx="10"/>
          </p:nvPr>
        </p:nvSpPr>
        <p:spPr>
          <a:xfrm>
            <a:off x="900113" y="6308725"/>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FAFD7361-6A0D-5341-982E-CDB887E554F0}" type="datetime1">
              <a:rPr lang="en-GB" altLang="en-US"/>
              <a:pPr>
                <a:defRPr/>
              </a:pPr>
              <a:t>07/02/2024</a:t>
            </a:fld>
            <a:endParaRPr lang="en-GB" altLang="en-US"/>
          </a:p>
        </p:txBody>
      </p:sp>
      <p:sp>
        <p:nvSpPr>
          <p:cNvPr id="8" name="Footer Placeholder 4">
            <a:extLst>
              <a:ext uri="{FF2B5EF4-FFF2-40B4-BE49-F238E27FC236}">
                <a16:creationId xmlns:a16="http://schemas.microsoft.com/office/drawing/2014/main" id="{0EED6E24-306E-951E-8E8A-7B6034DD348C}"/>
              </a:ext>
            </a:extLst>
          </p:cNvPr>
          <p:cNvSpPr>
            <a:spLocks noGrp="1"/>
          </p:cNvSpPr>
          <p:nvPr>
            <p:ph type="ftr" sz="quarter" idx="11"/>
          </p:nvPr>
        </p:nvSpPr>
        <p:spPr/>
        <p:txBody>
          <a:bodyPr/>
          <a:lstStyle>
            <a:lvl1pPr>
              <a:defRPr/>
            </a:lvl1pPr>
          </a:lstStyle>
          <a:p>
            <a:pPr>
              <a:defRPr/>
            </a:pPr>
            <a:r>
              <a:rPr lang="en-GB"/>
              <a:t>Professorial Inaugural Lecture Series No.1</a:t>
            </a:r>
            <a:endParaRPr lang="en-GB" dirty="0"/>
          </a:p>
        </p:txBody>
      </p:sp>
      <p:sp>
        <p:nvSpPr>
          <p:cNvPr id="9" name="Slide Number Placeholder 5">
            <a:extLst>
              <a:ext uri="{FF2B5EF4-FFF2-40B4-BE49-F238E27FC236}">
                <a16:creationId xmlns:a16="http://schemas.microsoft.com/office/drawing/2014/main" id="{B29920D1-6D3B-BAD3-EF37-FCC25B67680D}"/>
              </a:ext>
            </a:extLst>
          </p:cNvPr>
          <p:cNvSpPr>
            <a:spLocks noGrp="1"/>
          </p:cNvSpPr>
          <p:nvPr>
            <p:ph type="sldNum" sz="quarter" idx="12"/>
          </p:nvPr>
        </p:nvSpPr>
        <p:spPr/>
        <p:txBody>
          <a:bodyPr/>
          <a:lstStyle>
            <a:lvl1pPr>
              <a:defRPr/>
            </a:lvl1pPr>
          </a:lstStyle>
          <a:p>
            <a:fld id="{CF5E40BF-D874-4646-BD0E-FB8854AB2A83}" type="slidenum">
              <a:rPr lang="en-GB" altLang="en-US"/>
              <a:pPr/>
              <a:t>‹#›</a:t>
            </a:fld>
            <a:endParaRPr lang="en-GB" altLang="en-US"/>
          </a:p>
        </p:txBody>
      </p:sp>
    </p:spTree>
    <p:extLst>
      <p:ext uri="{BB962C8B-B14F-4D97-AF65-F5344CB8AC3E}">
        <p14:creationId xmlns:p14="http://schemas.microsoft.com/office/powerpoint/2010/main" val="1543845805"/>
      </p:ext>
    </p:extLst>
  </p:cSld>
  <p:clrMapOvr>
    <a:masterClrMapping/>
  </p:clrMapOvr>
  <p:transition spd="slow">
    <p:blinds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7EC43D05-7DCB-A0EB-EB73-CA61C5EC2EE4}"/>
              </a:ext>
            </a:extLst>
          </p:cNvPr>
          <p:cNvSpPr>
            <a:spLocks noGrp="1"/>
          </p:cNvSpPr>
          <p:nvPr>
            <p:ph type="dt" sz="half" idx="10"/>
          </p:nvPr>
        </p:nvSpPr>
        <p:spPr>
          <a:xfrm>
            <a:off x="900113" y="6308725"/>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A70D7568-2542-FD42-9BD6-E6FFF679B9B6}" type="datetime1">
              <a:rPr lang="en-GB" altLang="en-US"/>
              <a:pPr>
                <a:defRPr/>
              </a:pPr>
              <a:t>07/02/2024</a:t>
            </a:fld>
            <a:endParaRPr lang="en-GB" altLang="en-US"/>
          </a:p>
        </p:txBody>
      </p:sp>
      <p:sp>
        <p:nvSpPr>
          <p:cNvPr id="4" name="Footer Placeholder 4">
            <a:extLst>
              <a:ext uri="{FF2B5EF4-FFF2-40B4-BE49-F238E27FC236}">
                <a16:creationId xmlns:a16="http://schemas.microsoft.com/office/drawing/2014/main" id="{D6E74289-2E9F-3C1A-A3D8-B6C5912F12F5}"/>
              </a:ext>
            </a:extLst>
          </p:cNvPr>
          <p:cNvSpPr>
            <a:spLocks noGrp="1"/>
          </p:cNvSpPr>
          <p:nvPr>
            <p:ph type="ftr" sz="quarter" idx="11"/>
          </p:nvPr>
        </p:nvSpPr>
        <p:spPr/>
        <p:txBody>
          <a:bodyPr/>
          <a:lstStyle>
            <a:lvl1pPr>
              <a:defRPr/>
            </a:lvl1pPr>
          </a:lstStyle>
          <a:p>
            <a:pPr>
              <a:defRPr/>
            </a:pPr>
            <a:r>
              <a:rPr lang="en-GB"/>
              <a:t>Professorial Inaugural Lecture Series No.1</a:t>
            </a:r>
            <a:endParaRPr lang="en-GB" dirty="0"/>
          </a:p>
        </p:txBody>
      </p:sp>
      <p:sp>
        <p:nvSpPr>
          <p:cNvPr id="5" name="Slide Number Placeholder 5">
            <a:extLst>
              <a:ext uri="{FF2B5EF4-FFF2-40B4-BE49-F238E27FC236}">
                <a16:creationId xmlns:a16="http://schemas.microsoft.com/office/drawing/2014/main" id="{9F2D1C1B-197F-8E4E-946F-9F6EC2522F96}"/>
              </a:ext>
            </a:extLst>
          </p:cNvPr>
          <p:cNvSpPr>
            <a:spLocks noGrp="1"/>
          </p:cNvSpPr>
          <p:nvPr>
            <p:ph type="sldNum" sz="quarter" idx="12"/>
          </p:nvPr>
        </p:nvSpPr>
        <p:spPr/>
        <p:txBody>
          <a:bodyPr/>
          <a:lstStyle>
            <a:lvl1pPr>
              <a:defRPr/>
            </a:lvl1pPr>
          </a:lstStyle>
          <a:p>
            <a:fld id="{C3BB169F-D23C-384A-9B29-1CA252566C86}" type="slidenum">
              <a:rPr lang="en-GB" altLang="en-US"/>
              <a:pPr/>
              <a:t>‹#›</a:t>
            </a:fld>
            <a:endParaRPr lang="en-GB" altLang="en-US"/>
          </a:p>
        </p:txBody>
      </p:sp>
    </p:spTree>
    <p:extLst>
      <p:ext uri="{BB962C8B-B14F-4D97-AF65-F5344CB8AC3E}">
        <p14:creationId xmlns:p14="http://schemas.microsoft.com/office/powerpoint/2010/main" val="397309431"/>
      </p:ext>
    </p:extLst>
  </p:cSld>
  <p:clrMapOvr>
    <a:masterClrMapping/>
  </p:clrMapOvr>
  <p:transition spd="slow">
    <p:blinds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CEB8478-66A2-E074-C898-A9D7B60B9AA3}"/>
              </a:ext>
            </a:extLst>
          </p:cNvPr>
          <p:cNvSpPr>
            <a:spLocks noGrp="1"/>
          </p:cNvSpPr>
          <p:nvPr>
            <p:ph type="dt" sz="half" idx="10"/>
          </p:nvPr>
        </p:nvSpPr>
        <p:spPr>
          <a:xfrm>
            <a:off x="900113" y="6308725"/>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1151B133-42E8-D744-8FA0-E09FC5E0A624}" type="datetime1">
              <a:rPr lang="en-GB" altLang="en-US"/>
              <a:pPr>
                <a:defRPr/>
              </a:pPr>
              <a:t>07/02/2024</a:t>
            </a:fld>
            <a:endParaRPr lang="en-GB" altLang="en-US"/>
          </a:p>
        </p:txBody>
      </p:sp>
      <p:sp>
        <p:nvSpPr>
          <p:cNvPr id="3" name="Footer Placeholder 4">
            <a:extLst>
              <a:ext uri="{FF2B5EF4-FFF2-40B4-BE49-F238E27FC236}">
                <a16:creationId xmlns:a16="http://schemas.microsoft.com/office/drawing/2014/main" id="{51A304FA-C43D-1360-39C8-7E09F60DA881}"/>
              </a:ext>
            </a:extLst>
          </p:cNvPr>
          <p:cNvSpPr>
            <a:spLocks noGrp="1"/>
          </p:cNvSpPr>
          <p:nvPr>
            <p:ph type="ftr" sz="quarter" idx="11"/>
          </p:nvPr>
        </p:nvSpPr>
        <p:spPr/>
        <p:txBody>
          <a:bodyPr/>
          <a:lstStyle>
            <a:lvl1pPr>
              <a:defRPr/>
            </a:lvl1pPr>
          </a:lstStyle>
          <a:p>
            <a:pPr>
              <a:defRPr/>
            </a:pPr>
            <a:r>
              <a:rPr lang="en-GB"/>
              <a:t>Professorial Inaugural Lecture Series No.1</a:t>
            </a:r>
            <a:endParaRPr lang="en-GB" dirty="0"/>
          </a:p>
        </p:txBody>
      </p:sp>
      <p:sp>
        <p:nvSpPr>
          <p:cNvPr id="4" name="Slide Number Placeholder 5">
            <a:extLst>
              <a:ext uri="{FF2B5EF4-FFF2-40B4-BE49-F238E27FC236}">
                <a16:creationId xmlns:a16="http://schemas.microsoft.com/office/drawing/2014/main" id="{60B0AB8D-E42F-3D02-7393-C2FDEDA4C704}"/>
              </a:ext>
            </a:extLst>
          </p:cNvPr>
          <p:cNvSpPr>
            <a:spLocks noGrp="1"/>
          </p:cNvSpPr>
          <p:nvPr>
            <p:ph type="sldNum" sz="quarter" idx="12"/>
          </p:nvPr>
        </p:nvSpPr>
        <p:spPr/>
        <p:txBody>
          <a:bodyPr/>
          <a:lstStyle>
            <a:lvl1pPr>
              <a:defRPr/>
            </a:lvl1pPr>
          </a:lstStyle>
          <a:p>
            <a:fld id="{F2165378-AB91-674A-82F4-3AB96557BCCF}" type="slidenum">
              <a:rPr lang="en-GB" altLang="en-US"/>
              <a:pPr/>
              <a:t>‹#›</a:t>
            </a:fld>
            <a:endParaRPr lang="en-GB" altLang="en-US"/>
          </a:p>
        </p:txBody>
      </p:sp>
    </p:spTree>
    <p:extLst>
      <p:ext uri="{BB962C8B-B14F-4D97-AF65-F5344CB8AC3E}">
        <p14:creationId xmlns:p14="http://schemas.microsoft.com/office/powerpoint/2010/main" val="1937163565"/>
      </p:ext>
    </p:extLst>
  </p:cSld>
  <p:clrMapOvr>
    <a:masterClrMapping/>
  </p:clrMapOvr>
  <p:transition spd="slow">
    <p:blinds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543ED57-4241-8382-BDCA-49AB10D26791}"/>
              </a:ext>
            </a:extLst>
          </p:cNvPr>
          <p:cNvSpPr>
            <a:spLocks noGrp="1"/>
          </p:cNvSpPr>
          <p:nvPr>
            <p:ph type="dt" sz="half" idx="10"/>
          </p:nvPr>
        </p:nvSpPr>
        <p:spPr>
          <a:xfrm>
            <a:off x="900113" y="6308725"/>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4B5EC5F1-2ABC-AF41-9B70-5E9FD869419A}" type="datetime1">
              <a:rPr lang="en-GB" altLang="en-US"/>
              <a:pPr>
                <a:defRPr/>
              </a:pPr>
              <a:t>07/02/2024</a:t>
            </a:fld>
            <a:endParaRPr lang="en-GB" altLang="en-US"/>
          </a:p>
        </p:txBody>
      </p:sp>
      <p:sp>
        <p:nvSpPr>
          <p:cNvPr id="6" name="Footer Placeholder 4">
            <a:extLst>
              <a:ext uri="{FF2B5EF4-FFF2-40B4-BE49-F238E27FC236}">
                <a16:creationId xmlns:a16="http://schemas.microsoft.com/office/drawing/2014/main" id="{9A28DF8C-EE05-3BDB-69C3-190320965A3D}"/>
              </a:ext>
            </a:extLst>
          </p:cNvPr>
          <p:cNvSpPr>
            <a:spLocks noGrp="1"/>
          </p:cNvSpPr>
          <p:nvPr>
            <p:ph type="ftr" sz="quarter" idx="11"/>
          </p:nvPr>
        </p:nvSpPr>
        <p:spPr/>
        <p:txBody>
          <a:bodyPr/>
          <a:lstStyle>
            <a:lvl1pPr>
              <a:defRPr/>
            </a:lvl1pPr>
          </a:lstStyle>
          <a:p>
            <a:pPr>
              <a:defRPr/>
            </a:pPr>
            <a:r>
              <a:rPr lang="en-GB"/>
              <a:t>Professorial Inaugural Lecture Series No.1</a:t>
            </a:r>
            <a:endParaRPr lang="en-GB" dirty="0"/>
          </a:p>
        </p:txBody>
      </p:sp>
      <p:sp>
        <p:nvSpPr>
          <p:cNvPr id="7" name="Slide Number Placeholder 5">
            <a:extLst>
              <a:ext uri="{FF2B5EF4-FFF2-40B4-BE49-F238E27FC236}">
                <a16:creationId xmlns:a16="http://schemas.microsoft.com/office/drawing/2014/main" id="{7493CE88-9347-6017-01BE-9E5FE1F2156A}"/>
              </a:ext>
            </a:extLst>
          </p:cNvPr>
          <p:cNvSpPr>
            <a:spLocks noGrp="1"/>
          </p:cNvSpPr>
          <p:nvPr>
            <p:ph type="sldNum" sz="quarter" idx="12"/>
          </p:nvPr>
        </p:nvSpPr>
        <p:spPr/>
        <p:txBody>
          <a:bodyPr/>
          <a:lstStyle>
            <a:lvl1pPr>
              <a:defRPr/>
            </a:lvl1pPr>
          </a:lstStyle>
          <a:p>
            <a:fld id="{B40B4C03-AFC0-9840-9ECF-080166544545}" type="slidenum">
              <a:rPr lang="en-GB" altLang="en-US"/>
              <a:pPr/>
              <a:t>‹#›</a:t>
            </a:fld>
            <a:endParaRPr lang="en-GB" altLang="en-US"/>
          </a:p>
        </p:txBody>
      </p:sp>
    </p:spTree>
    <p:extLst>
      <p:ext uri="{BB962C8B-B14F-4D97-AF65-F5344CB8AC3E}">
        <p14:creationId xmlns:p14="http://schemas.microsoft.com/office/powerpoint/2010/main" val="2958308316"/>
      </p:ext>
    </p:extLst>
  </p:cSld>
  <p:clrMapOvr>
    <a:masterClrMapping/>
  </p:clrMapOvr>
  <p:transition spd="slow">
    <p:blinds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2C79D68-884C-BFCE-D6FF-90EBE133CA11}"/>
              </a:ext>
            </a:extLst>
          </p:cNvPr>
          <p:cNvSpPr>
            <a:spLocks noGrp="1"/>
          </p:cNvSpPr>
          <p:nvPr>
            <p:ph type="dt" sz="half" idx="10"/>
          </p:nvPr>
        </p:nvSpPr>
        <p:spPr>
          <a:xfrm>
            <a:off x="900113" y="6308725"/>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BA4CCA9C-428F-444C-B35C-CCC2172FBC7B}" type="datetime1">
              <a:rPr lang="en-GB" altLang="en-US"/>
              <a:pPr>
                <a:defRPr/>
              </a:pPr>
              <a:t>07/02/2024</a:t>
            </a:fld>
            <a:endParaRPr lang="en-GB" altLang="en-US"/>
          </a:p>
        </p:txBody>
      </p:sp>
      <p:sp>
        <p:nvSpPr>
          <p:cNvPr id="6" name="Footer Placeholder 4">
            <a:extLst>
              <a:ext uri="{FF2B5EF4-FFF2-40B4-BE49-F238E27FC236}">
                <a16:creationId xmlns:a16="http://schemas.microsoft.com/office/drawing/2014/main" id="{1EC46A6D-6426-7BF7-78B6-11923834B4BF}"/>
              </a:ext>
            </a:extLst>
          </p:cNvPr>
          <p:cNvSpPr>
            <a:spLocks noGrp="1"/>
          </p:cNvSpPr>
          <p:nvPr>
            <p:ph type="ftr" sz="quarter" idx="11"/>
          </p:nvPr>
        </p:nvSpPr>
        <p:spPr/>
        <p:txBody>
          <a:bodyPr/>
          <a:lstStyle>
            <a:lvl1pPr>
              <a:defRPr/>
            </a:lvl1pPr>
          </a:lstStyle>
          <a:p>
            <a:pPr>
              <a:defRPr/>
            </a:pPr>
            <a:r>
              <a:rPr lang="en-GB"/>
              <a:t>Professorial Inaugural Lecture Series No.1</a:t>
            </a:r>
            <a:endParaRPr lang="en-GB" dirty="0"/>
          </a:p>
        </p:txBody>
      </p:sp>
      <p:sp>
        <p:nvSpPr>
          <p:cNvPr id="7" name="Slide Number Placeholder 5">
            <a:extLst>
              <a:ext uri="{FF2B5EF4-FFF2-40B4-BE49-F238E27FC236}">
                <a16:creationId xmlns:a16="http://schemas.microsoft.com/office/drawing/2014/main" id="{D041902D-3617-BFE3-0667-D602537296EE}"/>
              </a:ext>
            </a:extLst>
          </p:cNvPr>
          <p:cNvSpPr>
            <a:spLocks noGrp="1"/>
          </p:cNvSpPr>
          <p:nvPr>
            <p:ph type="sldNum" sz="quarter" idx="12"/>
          </p:nvPr>
        </p:nvSpPr>
        <p:spPr/>
        <p:txBody>
          <a:bodyPr/>
          <a:lstStyle>
            <a:lvl1pPr>
              <a:defRPr/>
            </a:lvl1pPr>
          </a:lstStyle>
          <a:p>
            <a:fld id="{ADDFBEBC-7DCF-644C-942B-8D3F27BAE6F1}" type="slidenum">
              <a:rPr lang="en-GB" altLang="en-US"/>
              <a:pPr/>
              <a:t>‹#›</a:t>
            </a:fld>
            <a:endParaRPr lang="en-GB" altLang="en-US"/>
          </a:p>
        </p:txBody>
      </p:sp>
    </p:spTree>
    <p:extLst>
      <p:ext uri="{BB962C8B-B14F-4D97-AF65-F5344CB8AC3E}">
        <p14:creationId xmlns:p14="http://schemas.microsoft.com/office/powerpoint/2010/main" val="268184220"/>
      </p:ext>
    </p:extLst>
  </p:cSld>
  <p:clrMapOvr>
    <a:masterClrMapping/>
  </p:clrMapOvr>
  <p:transition spd="slow">
    <p:blinds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5E56F41-B29E-CBD4-7375-093594003DDE}"/>
              </a:ext>
            </a:extLst>
          </p:cNvPr>
          <p:cNvGrpSpPr/>
          <p:nvPr userDrawn="1"/>
        </p:nvGrpSpPr>
        <p:grpSpPr>
          <a:xfrm>
            <a:off x="0" y="6237312"/>
            <a:ext cx="9145588" cy="587599"/>
            <a:chOff x="0" y="6297785"/>
            <a:chExt cx="9145588" cy="587599"/>
          </a:xfrm>
        </p:grpSpPr>
        <p:sp>
          <p:nvSpPr>
            <p:cNvPr id="13" name="Rectangle 17">
              <a:extLst>
                <a:ext uri="{FF2B5EF4-FFF2-40B4-BE49-F238E27FC236}">
                  <a16:creationId xmlns:a16="http://schemas.microsoft.com/office/drawing/2014/main" id="{79C46DA7-3AAE-7178-DE18-BD009627C889}"/>
                </a:ext>
              </a:extLst>
            </p:cNvPr>
            <p:cNvSpPr>
              <a:spLocks noChangeArrowheads="1"/>
            </p:cNvSpPr>
            <p:nvPr userDrawn="1"/>
          </p:nvSpPr>
          <p:spPr bwMode="auto">
            <a:xfrm>
              <a:off x="0" y="6674445"/>
              <a:ext cx="9144000" cy="210939"/>
            </a:xfrm>
            <a:prstGeom prst="rect">
              <a:avLst/>
            </a:prstGeom>
            <a:solidFill>
              <a:srgbClr val="0000FF"/>
            </a:solidFill>
            <a:ln>
              <a:noFill/>
            </a:ln>
          </p:spPr>
          <p:txBody>
            <a:bodyPr wrap="none" anchor="ctr"/>
            <a:lstStyle>
              <a:lvl1pPr>
                <a:defRPr sz="2400" b="1">
                  <a:solidFill>
                    <a:schemeClr val="tx1"/>
                  </a:solidFill>
                  <a:latin typeface="Book Antiqua" pitchFamily="18" charset="0"/>
                  <a:cs typeface="Arial" charset="0"/>
                </a:defRPr>
              </a:lvl1pPr>
              <a:lvl2pPr marL="742950" indent="-285750">
                <a:defRPr sz="2400" b="1">
                  <a:solidFill>
                    <a:schemeClr val="tx1"/>
                  </a:solidFill>
                  <a:latin typeface="Book Antiqua" pitchFamily="18" charset="0"/>
                  <a:cs typeface="Arial" charset="0"/>
                </a:defRPr>
              </a:lvl2pPr>
              <a:lvl3pPr marL="1143000" indent="-228600">
                <a:defRPr sz="2400" b="1">
                  <a:solidFill>
                    <a:schemeClr val="tx1"/>
                  </a:solidFill>
                  <a:latin typeface="Book Antiqua" pitchFamily="18" charset="0"/>
                  <a:cs typeface="Arial" charset="0"/>
                </a:defRPr>
              </a:lvl3pPr>
              <a:lvl4pPr marL="1600200" indent="-228600">
                <a:defRPr sz="2400" b="1">
                  <a:solidFill>
                    <a:schemeClr val="tx1"/>
                  </a:solidFill>
                  <a:latin typeface="Book Antiqua" pitchFamily="18" charset="0"/>
                  <a:cs typeface="Arial" charset="0"/>
                </a:defRPr>
              </a:lvl4pPr>
              <a:lvl5pPr marL="2057400" indent="-228600">
                <a:defRPr sz="2400" b="1">
                  <a:solidFill>
                    <a:schemeClr val="tx1"/>
                  </a:solidFill>
                  <a:latin typeface="Book Antiqua" pitchFamily="18" charset="0"/>
                  <a:cs typeface="Arial" charset="0"/>
                </a:defRPr>
              </a:lvl5pPr>
              <a:lvl6pPr marL="2514600" indent="-228600" eaLnBrk="0" fontAlgn="base" hangingPunct="0">
                <a:spcBef>
                  <a:spcPct val="0"/>
                </a:spcBef>
                <a:spcAft>
                  <a:spcPct val="0"/>
                </a:spcAft>
                <a:defRPr sz="2400" b="1">
                  <a:solidFill>
                    <a:schemeClr val="tx1"/>
                  </a:solidFill>
                  <a:latin typeface="Book Antiqua" pitchFamily="18" charset="0"/>
                  <a:cs typeface="Arial" charset="0"/>
                </a:defRPr>
              </a:lvl6pPr>
              <a:lvl7pPr marL="2971800" indent="-228600" eaLnBrk="0" fontAlgn="base" hangingPunct="0">
                <a:spcBef>
                  <a:spcPct val="0"/>
                </a:spcBef>
                <a:spcAft>
                  <a:spcPct val="0"/>
                </a:spcAft>
                <a:defRPr sz="2400" b="1">
                  <a:solidFill>
                    <a:schemeClr val="tx1"/>
                  </a:solidFill>
                  <a:latin typeface="Book Antiqua" pitchFamily="18" charset="0"/>
                  <a:cs typeface="Arial" charset="0"/>
                </a:defRPr>
              </a:lvl7pPr>
              <a:lvl8pPr marL="3429000" indent="-228600" eaLnBrk="0" fontAlgn="base" hangingPunct="0">
                <a:spcBef>
                  <a:spcPct val="0"/>
                </a:spcBef>
                <a:spcAft>
                  <a:spcPct val="0"/>
                </a:spcAft>
                <a:defRPr sz="2400" b="1">
                  <a:solidFill>
                    <a:schemeClr val="tx1"/>
                  </a:solidFill>
                  <a:latin typeface="Book Antiqua" pitchFamily="18" charset="0"/>
                  <a:cs typeface="Arial" charset="0"/>
                </a:defRPr>
              </a:lvl8pPr>
              <a:lvl9pPr marL="3886200" indent="-228600" eaLnBrk="0" fontAlgn="base" hangingPunct="0">
                <a:spcBef>
                  <a:spcPct val="0"/>
                </a:spcBef>
                <a:spcAft>
                  <a:spcPct val="0"/>
                </a:spcAft>
                <a:defRPr sz="2400" b="1">
                  <a:solidFill>
                    <a:schemeClr val="tx1"/>
                  </a:solidFill>
                  <a:latin typeface="Book Antiqua" pitchFamily="18" charset="0"/>
                  <a:cs typeface="Arial" charset="0"/>
                </a:defRPr>
              </a:lvl9pPr>
            </a:lstStyle>
            <a:p>
              <a:pPr>
                <a:defRPr/>
              </a:pPr>
              <a:endParaRPr lang="en-US" altLang="en-US"/>
            </a:p>
          </p:txBody>
        </p:sp>
        <p:sp>
          <p:nvSpPr>
            <p:cNvPr id="14" name="Rectangle 18">
              <a:extLst>
                <a:ext uri="{FF2B5EF4-FFF2-40B4-BE49-F238E27FC236}">
                  <a16:creationId xmlns:a16="http://schemas.microsoft.com/office/drawing/2014/main" id="{1BED9705-EB3C-05F3-D832-5379756297C5}"/>
                </a:ext>
              </a:extLst>
            </p:cNvPr>
            <p:cNvSpPr>
              <a:spLocks noChangeArrowheads="1"/>
            </p:cNvSpPr>
            <p:nvPr userDrawn="1"/>
          </p:nvSpPr>
          <p:spPr bwMode="auto">
            <a:xfrm>
              <a:off x="0" y="6297785"/>
              <a:ext cx="9144000" cy="203251"/>
            </a:xfrm>
            <a:prstGeom prst="rect">
              <a:avLst/>
            </a:prstGeom>
            <a:solidFill>
              <a:srgbClr val="3FB636"/>
            </a:solidFill>
            <a:ln>
              <a:noFill/>
            </a:ln>
          </p:spPr>
          <p:txBody>
            <a:bodyPr wrap="none" anchor="ctr"/>
            <a:lstStyle>
              <a:lvl1pPr>
                <a:defRPr sz="2400" b="1">
                  <a:solidFill>
                    <a:schemeClr val="tx1"/>
                  </a:solidFill>
                  <a:latin typeface="Book Antiqua" pitchFamily="18" charset="0"/>
                  <a:cs typeface="Arial" charset="0"/>
                </a:defRPr>
              </a:lvl1pPr>
              <a:lvl2pPr marL="742950" indent="-285750">
                <a:defRPr sz="2400" b="1">
                  <a:solidFill>
                    <a:schemeClr val="tx1"/>
                  </a:solidFill>
                  <a:latin typeface="Book Antiqua" pitchFamily="18" charset="0"/>
                  <a:cs typeface="Arial" charset="0"/>
                </a:defRPr>
              </a:lvl2pPr>
              <a:lvl3pPr marL="1143000" indent="-228600">
                <a:defRPr sz="2400" b="1">
                  <a:solidFill>
                    <a:schemeClr val="tx1"/>
                  </a:solidFill>
                  <a:latin typeface="Book Antiqua" pitchFamily="18" charset="0"/>
                  <a:cs typeface="Arial" charset="0"/>
                </a:defRPr>
              </a:lvl3pPr>
              <a:lvl4pPr marL="1600200" indent="-228600">
                <a:defRPr sz="2400" b="1">
                  <a:solidFill>
                    <a:schemeClr val="tx1"/>
                  </a:solidFill>
                  <a:latin typeface="Book Antiqua" pitchFamily="18" charset="0"/>
                  <a:cs typeface="Arial" charset="0"/>
                </a:defRPr>
              </a:lvl4pPr>
              <a:lvl5pPr marL="2057400" indent="-228600">
                <a:defRPr sz="2400" b="1">
                  <a:solidFill>
                    <a:schemeClr val="tx1"/>
                  </a:solidFill>
                  <a:latin typeface="Book Antiqua" pitchFamily="18" charset="0"/>
                  <a:cs typeface="Arial" charset="0"/>
                </a:defRPr>
              </a:lvl5pPr>
              <a:lvl6pPr marL="2514600" indent="-228600" eaLnBrk="0" fontAlgn="base" hangingPunct="0">
                <a:spcBef>
                  <a:spcPct val="0"/>
                </a:spcBef>
                <a:spcAft>
                  <a:spcPct val="0"/>
                </a:spcAft>
                <a:defRPr sz="2400" b="1">
                  <a:solidFill>
                    <a:schemeClr val="tx1"/>
                  </a:solidFill>
                  <a:latin typeface="Book Antiqua" pitchFamily="18" charset="0"/>
                  <a:cs typeface="Arial" charset="0"/>
                </a:defRPr>
              </a:lvl6pPr>
              <a:lvl7pPr marL="2971800" indent="-228600" eaLnBrk="0" fontAlgn="base" hangingPunct="0">
                <a:spcBef>
                  <a:spcPct val="0"/>
                </a:spcBef>
                <a:spcAft>
                  <a:spcPct val="0"/>
                </a:spcAft>
                <a:defRPr sz="2400" b="1">
                  <a:solidFill>
                    <a:schemeClr val="tx1"/>
                  </a:solidFill>
                  <a:latin typeface="Book Antiqua" pitchFamily="18" charset="0"/>
                  <a:cs typeface="Arial" charset="0"/>
                </a:defRPr>
              </a:lvl7pPr>
              <a:lvl8pPr marL="3429000" indent="-228600" eaLnBrk="0" fontAlgn="base" hangingPunct="0">
                <a:spcBef>
                  <a:spcPct val="0"/>
                </a:spcBef>
                <a:spcAft>
                  <a:spcPct val="0"/>
                </a:spcAft>
                <a:defRPr sz="2400" b="1">
                  <a:solidFill>
                    <a:schemeClr val="tx1"/>
                  </a:solidFill>
                  <a:latin typeface="Book Antiqua" pitchFamily="18" charset="0"/>
                  <a:cs typeface="Arial" charset="0"/>
                </a:defRPr>
              </a:lvl8pPr>
              <a:lvl9pPr marL="3886200" indent="-228600" eaLnBrk="0" fontAlgn="base" hangingPunct="0">
                <a:spcBef>
                  <a:spcPct val="0"/>
                </a:spcBef>
                <a:spcAft>
                  <a:spcPct val="0"/>
                </a:spcAft>
                <a:defRPr sz="2400" b="1">
                  <a:solidFill>
                    <a:schemeClr val="tx1"/>
                  </a:solidFill>
                  <a:latin typeface="Book Antiqua" pitchFamily="18" charset="0"/>
                  <a:cs typeface="Arial" charset="0"/>
                </a:defRPr>
              </a:lvl9pPr>
            </a:lstStyle>
            <a:p>
              <a:pPr>
                <a:defRPr/>
              </a:pPr>
              <a:endParaRPr lang="en-US" altLang="en-US"/>
            </a:p>
          </p:txBody>
        </p:sp>
        <p:sp>
          <p:nvSpPr>
            <p:cNvPr id="17" name="Rectangle 14">
              <a:extLst>
                <a:ext uri="{FF2B5EF4-FFF2-40B4-BE49-F238E27FC236}">
                  <a16:creationId xmlns:a16="http://schemas.microsoft.com/office/drawing/2014/main" id="{D7F6CFEA-E56C-4D35-A66D-AAFED4C0A5F1}"/>
                </a:ext>
              </a:extLst>
            </p:cNvPr>
            <p:cNvSpPr>
              <a:spLocks noChangeArrowheads="1"/>
            </p:cNvSpPr>
            <p:nvPr userDrawn="1"/>
          </p:nvSpPr>
          <p:spPr bwMode="auto">
            <a:xfrm>
              <a:off x="1588" y="6423878"/>
              <a:ext cx="9144000" cy="101466"/>
            </a:xfrm>
            <a:prstGeom prst="rect">
              <a:avLst/>
            </a:prstGeom>
            <a:solidFill>
              <a:srgbClr val="FFFF00"/>
            </a:solidFill>
            <a:ln>
              <a:noFill/>
            </a:ln>
          </p:spPr>
          <p:txBody>
            <a:bodyPr wrap="none" anchor="ctr"/>
            <a:lstStyle>
              <a:lvl1pPr>
                <a:defRPr sz="2400" b="1">
                  <a:solidFill>
                    <a:schemeClr val="tx1"/>
                  </a:solidFill>
                  <a:latin typeface="Book Antiqua" pitchFamily="18" charset="0"/>
                  <a:cs typeface="Arial" charset="0"/>
                </a:defRPr>
              </a:lvl1pPr>
              <a:lvl2pPr marL="742950" indent="-285750">
                <a:defRPr sz="2400" b="1">
                  <a:solidFill>
                    <a:schemeClr val="tx1"/>
                  </a:solidFill>
                  <a:latin typeface="Book Antiqua" pitchFamily="18" charset="0"/>
                  <a:cs typeface="Arial" charset="0"/>
                </a:defRPr>
              </a:lvl2pPr>
              <a:lvl3pPr marL="1143000" indent="-228600">
                <a:defRPr sz="2400" b="1">
                  <a:solidFill>
                    <a:schemeClr val="tx1"/>
                  </a:solidFill>
                  <a:latin typeface="Book Antiqua" pitchFamily="18" charset="0"/>
                  <a:cs typeface="Arial" charset="0"/>
                </a:defRPr>
              </a:lvl3pPr>
              <a:lvl4pPr marL="1600200" indent="-228600">
                <a:defRPr sz="2400" b="1">
                  <a:solidFill>
                    <a:schemeClr val="tx1"/>
                  </a:solidFill>
                  <a:latin typeface="Book Antiqua" pitchFamily="18" charset="0"/>
                  <a:cs typeface="Arial" charset="0"/>
                </a:defRPr>
              </a:lvl4pPr>
              <a:lvl5pPr marL="2057400" indent="-228600">
                <a:defRPr sz="2400" b="1">
                  <a:solidFill>
                    <a:schemeClr val="tx1"/>
                  </a:solidFill>
                  <a:latin typeface="Book Antiqua" pitchFamily="18" charset="0"/>
                  <a:cs typeface="Arial" charset="0"/>
                </a:defRPr>
              </a:lvl5pPr>
              <a:lvl6pPr marL="2514600" indent="-228600" eaLnBrk="0" fontAlgn="base" hangingPunct="0">
                <a:spcBef>
                  <a:spcPct val="0"/>
                </a:spcBef>
                <a:spcAft>
                  <a:spcPct val="0"/>
                </a:spcAft>
                <a:defRPr sz="2400" b="1">
                  <a:solidFill>
                    <a:schemeClr val="tx1"/>
                  </a:solidFill>
                  <a:latin typeface="Book Antiqua" pitchFamily="18" charset="0"/>
                  <a:cs typeface="Arial" charset="0"/>
                </a:defRPr>
              </a:lvl6pPr>
              <a:lvl7pPr marL="2971800" indent="-228600" eaLnBrk="0" fontAlgn="base" hangingPunct="0">
                <a:spcBef>
                  <a:spcPct val="0"/>
                </a:spcBef>
                <a:spcAft>
                  <a:spcPct val="0"/>
                </a:spcAft>
                <a:defRPr sz="2400" b="1">
                  <a:solidFill>
                    <a:schemeClr val="tx1"/>
                  </a:solidFill>
                  <a:latin typeface="Book Antiqua" pitchFamily="18" charset="0"/>
                  <a:cs typeface="Arial" charset="0"/>
                </a:defRPr>
              </a:lvl7pPr>
              <a:lvl8pPr marL="3429000" indent="-228600" eaLnBrk="0" fontAlgn="base" hangingPunct="0">
                <a:spcBef>
                  <a:spcPct val="0"/>
                </a:spcBef>
                <a:spcAft>
                  <a:spcPct val="0"/>
                </a:spcAft>
                <a:defRPr sz="2400" b="1">
                  <a:solidFill>
                    <a:schemeClr val="tx1"/>
                  </a:solidFill>
                  <a:latin typeface="Book Antiqua" pitchFamily="18" charset="0"/>
                  <a:cs typeface="Arial" charset="0"/>
                </a:defRPr>
              </a:lvl8pPr>
              <a:lvl9pPr marL="3886200" indent="-228600" eaLnBrk="0" fontAlgn="base" hangingPunct="0">
                <a:spcBef>
                  <a:spcPct val="0"/>
                </a:spcBef>
                <a:spcAft>
                  <a:spcPct val="0"/>
                </a:spcAft>
                <a:defRPr sz="2400" b="1">
                  <a:solidFill>
                    <a:schemeClr val="tx1"/>
                  </a:solidFill>
                  <a:latin typeface="Book Antiqua" pitchFamily="18" charset="0"/>
                  <a:cs typeface="Arial" charset="0"/>
                </a:defRPr>
              </a:lvl9pPr>
            </a:lstStyle>
            <a:p>
              <a:pPr>
                <a:defRPr/>
              </a:pPr>
              <a:endParaRPr lang="en-US" altLang="en-US"/>
            </a:p>
          </p:txBody>
        </p:sp>
        <p:sp>
          <p:nvSpPr>
            <p:cNvPr id="18" name="Rectangle 16">
              <a:extLst>
                <a:ext uri="{FF2B5EF4-FFF2-40B4-BE49-F238E27FC236}">
                  <a16:creationId xmlns:a16="http://schemas.microsoft.com/office/drawing/2014/main" id="{55348D96-6135-4067-89A3-C1F3A8E02D1C}"/>
                </a:ext>
              </a:extLst>
            </p:cNvPr>
            <p:cNvSpPr>
              <a:spLocks noChangeArrowheads="1"/>
            </p:cNvSpPr>
            <p:nvPr userDrawn="1"/>
          </p:nvSpPr>
          <p:spPr bwMode="auto">
            <a:xfrm>
              <a:off x="0" y="6632847"/>
              <a:ext cx="9144000" cy="101466"/>
            </a:xfrm>
            <a:prstGeom prst="rect">
              <a:avLst/>
            </a:prstGeom>
            <a:solidFill>
              <a:srgbClr val="FFFF00"/>
            </a:solidFill>
            <a:ln>
              <a:noFill/>
            </a:ln>
          </p:spPr>
          <p:txBody>
            <a:bodyPr wrap="none" anchor="ctr"/>
            <a:lstStyle>
              <a:lvl1pPr>
                <a:defRPr sz="2400" b="1">
                  <a:solidFill>
                    <a:schemeClr val="tx1"/>
                  </a:solidFill>
                  <a:latin typeface="Book Antiqua" pitchFamily="18" charset="0"/>
                  <a:cs typeface="Arial" charset="0"/>
                </a:defRPr>
              </a:lvl1pPr>
              <a:lvl2pPr marL="742950" indent="-285750">
                <a:defRPr sz="2400" b="1">
                  <a:solidFill>
                    <a:schemeClr val="tx1"/>
                  </a:solidFill>
                  <a:latin typeface="Book Antiqua" pitchFamily="18" charset="0"/>
                  <a:cs typeface="Arial" charset="0"/>
                </a:defRPr>
              </a:lvl2pPr>
              <a:lvl3pPr marL="1143000" indent="-228600">
                <a:defRPr sz="2400" b="1">
                  <a:solidFill>
                    <a:schemeClr val="tx1"/>
                  </a:solidFill>
                  <a:latin typeface="Book Antiqua" pitchFamily="18" charset="0"/>
                  <a:cs typeface="Arial" charset="0"/>
                </a:defRPr>
              </a:lvl3pPr>
              <a:lvl4pPr marL="1600200" indent="-228600">
                <a:defRPr sz="2400" b="1">
                  <a:solidFill>
                    <a:schemeClr val="tx1"/>
                  </a:solidFill>
                  <a:latin typeface="Book Antiqua" pitchFamily="18" charset="0"/>
                  <a:cs typeface="Arial" charset="0"/>
                </a:defRPr>
              </a:lvl4pPr>
              <a:lvl5pPr marL="2057400" indent="-228600">
                <a:defRPr sz="2400" b="1">
                  <a:solidFill>
                    <a:schemeClr val="tx1"/>
                  </a:solidFill>
                  <a:latin typeface="Book Antiqua" pitchFamily="18" charset="0"/>
                  <a:cs typeface="Arial" charset="0"/>
                </a:defRPr>
              </a:lvl5pPr>
              <a:lvl6pPr marL="2514600" indent="-228600" eaLnBrk="0" fontAlgn="base" hangingPunct="0">
                <a:spcBef>
                  <a:spcPct val="0"/>
                </a:spcBef>
                <a:spcAft>
                  <a:spcPct val="0"/>
                </a:spcAft>
                <a:defRPr sz="2400" b="1">
                  <a:solidFill>
                    <a:schemeClr val="tx1"/>
                  </a:solidFill>
                  <a:latin typeface="Book Antiqua" pitchFamily="18" charset="0"/>
                  <a:cs typeface="Arial" charset="0"/>
                </a:defRPr>
              </a:lvl6pPr>
              <a:lvl7pPr marL="2971800" indent="-228600" eaLnBrk="0" fontAlgn="base" hangingPunct="0">
                <a:spcBef>
                  <a:spcPct val="0"/>
                </a:spcBef>
                <a:spcAft>
                  <a:spcPct val="0"/>
                </a:spcAft>
                <a:defRPr sz="2400" b="1">
                  <a:solidFill>
                    <a:schemeClr val="tx1"/>
                  </a:solidFill>
                  <a:latin typeface="Book Antiqua" pitchFamily="18" charset="0"/>
                  <a:cs typeface="Arial" charset="0"/>
                </a:defRPr>
              </a:lvl7pPr>
              <a:lvl8pPr marL="3429000" indent="-228600" eaLnBrk="0" fontAlgn="base" hangingPunct="0">
                <a:spcBef>
                  <a:spcPct val="0"/>
                </a:spcBef>
                <a:spcAft>
                  <a:spcPct val="0"/>
                </a:spcAft>
                <a:defRPr sz="2400" b="1">
                  <a:solidFill>
                    <a:schemeClr val="tx1"/>
                  </a:solidFill>
                  <a:latin typeface="Book Antiqua" pitchFamily="18" charset="0"/>
                  <a:cs typeface="Arial" charset="0"/>
                </a:defRPr>
              </a:lvl8pPr>
              <a:lvl9pPr marL="3886200" indent="-228600" eaLnBrk="0" fontAlgn="base" hangingPunct="0">
                <a:spcBef>
                  <a:spcPct val="0"/>
                </a:spcBef>
                <a:spcAft>
                  <a:spcPct val="0"/>
                </a:spcAft>
                <a:defRPr sz="2400" b="1">
                  <a:solidFill>
                    <a:schemeClr val="tx1"/>
                  </a:solidFill>
                  <a:latin typeface="Book Antiqua" pitchFamily="18" charset="0"/>
                  <a:cs typeface="Arial" charset="0"/>
                </a:defRPr>
              </a:lvl9pPr>
            </a:lstStyle>
            <a:p>
              <a:pPr>
                <a:defRPr/>
              </a:pPr>
              <a:endParaRPr lang="en-US" altLang="en-US"/>
            </a:p>
          </p:txBody>
        </p:sp>
        <p:sp>
          <p:nvSpPr>
            <p:cNvPr id="12" name="Rectangle 15">
              <a:extLst>
                <a:ext uri="{FF2B5EF4-FFF2-40B4-BE49-F238E27FC236}">
                  <a16:creationId xmlns:a16="http://schemas.microsoft.com/office/drawing/2014/main" id="{71248829-4E48-1465-60C6-094CED607E21}"/>
                </a:ext>
              </a:extLst>
            </p:cNvPr>
            <p:cNvSpPr>
              <a:spLocks noChangeArrowheads="1"/>
            </p:cNvSpPr>
            <p:nvPr userDrawn="1"/>
          </p:nvSpPr>
          <p:spPr bwMode="auto">
            <a:xfrm>
              <a:off x="0" y="6471259"/>
              <a:ext cx="9144000" cy="198101"/>
            </a:xfrm>
            <a:prstGeom prst="rect">
              <a:avLst/>
            </a:prstGeom>
            <a:solidFill>
              <a:schemeClr val="tx1"/>
            </a:solidFill>
            <a:ln>
              <a:noFill/>
            </a:ln>
          </p:spPr>
          <p:txBody>
            <a:bodyPr wrap="none" anchor="ctr"/>
            <a:lstStyle>
              <a:lvl1pPr>
                <a:defRPr sz="2400" b="1">
                  <a:solidFill>
                    <a:schemeClr val="tx1"/>
                  </a:solidFill>
                  <a:latin typeface="Book Antiqua" pitchFamily="18" charset="0"/>
                  <a:cs typeface="Arial" charset="0"/>
                </a:defRPr>
              </a:lvl1pPr>
              <a:lvl2pPr marL="742950" indent="-285750">
                <a:defRPr sz="2400" b="1">
                  <a:solidFill>
                    <a:schemeClr val="tx1"/>
                  </a:solidFill>
                  <a:latin typeface="Book Antiqua" pitchFamily="18" charset="0"/>
                  <a:cs typeface="Arial" charset="0"/>
                </a:defRPr>
              </a:lvl2pPr>
              <a:lvl3pPr marL="1143000" indent="-228600">
                <a:defRPr sz="2400" b="1">
                  <a:solidFill>
                    <a:schemeClr val="tx1"/>
                  </a:solidFill>
                  <a:latin typeface="Book Antiqua" pitchFamily="18" charset="0"/>
                  <a:cs typeface="Arial" charset="0"/>
                </a:defRPr>
              </a:lvl3pPr>
              <a:lvl4pPr marL="1600200" indent="-228600">
                <a:defRPr sz="2400" b="1">
                  <a:solidFill>
                    <a:schemeClr val="tx1"/>
                  </a:solidFill>
                  <a:latin typeface="Book Antiqua" pitchFamily="18" charset="0"/>
                  <a:cs typeface="Arial" charset="0"/>
                </a:defRPr>
              </a:lvl4pPr>
              <a:lvl5pPr marL="2057400" indent="-228600">
                <a:defRPr sz="2400" b="1">
                  <a:solidFill>
                    <a:schemeClr val="tx1"/>
                  </a:solidFill>
                  <a:latin typeface="Book Antiqua" pitchFamily="18" charset="0"/>
                  <a:cs typeface="Arial" charset="0"/>
                </a:defRPr>
              </a:lvl5pPr>
              <a:lvl6pPr marL="2514600" indent="-228600" eaLnBrk="0" fontAlgn="base" hangingPunct="0">
                <a:spcBef>
                  <a:spcPct val="0"/>
                </a:spcBef>
                <a:spcAft>
                  <a:spcPct val="0"/>
                </a:spcAft>
                <a:defRPr sz="2400" b="1">
                  <a:solidFill>
                    <a:schemeClr val="tx1"/>
                  </a:solidFill>
                  <a:latin typeface="Book Antiqua" pitchFamily="18" charset="0"/>
                  <a:cs typeface="Arial" charset="0"/>
                </a:defRPr>
              </a:lvl6pPr>
              <a:lvl7pPr marL="2971800" indent="-228600" eaLnBrk="0" fontAlgn="base" hangingPunct="0">
                <a:spcBef>
                  <a:spcPct val="0"/>
                </a:spcBef>
                <a:spcAft>
                  <a:spcPct val="0"/>
                </a:spcAft>
                <a:defRPr sz="2400" b="1">
                  <a:solidFill>
                    <a:schemeClr val="tx1"/>
                  </a:solidFill>
                  <a:latin typeface="Book Antiqua" pitchFamily="18" charset="0"/>
                  <a:cs typeface="Arial" charset="0"/>
                </a:defRPr>
              </a:lvl7pPr>
              <a:lvl8pPr marL="3429000" indent="-228600" eaLnBrk="0" fontAlgn="base" hangingPunct="0">
                <a:spcBef>
                  <a:spcPct val="0"/>
                </a:spcBef>
                <a:spcAft>
                  <a:spcPct val="0"/>
                </a:spcAft>
                <a:defRPr sz="2400" b="1">
                  <a:solidFill>
                    <a:schemeClr val="tx1"/>
                  </a:solidFill>
                  <a:latin typeface="Book Antiqua" pitchFamily="18" charset="0"/>
                  <a:cs typeface="Arial" charset="0"/>
                </a:defRPr>
              </a:lvl8pPr>
              <a:lvl9pPr marL="3886200" indent="-228600" eaLnBrk="0" fontAlgn="base" hangingPunct="0">
                <a:spcBef>
                  <a:spcPct val="0"/>
                </a:spcBef>
                <a:spcAft>
                  <a:spcPct val="0"/>
                </a:spcAft>
                <a:defRPr sz="2400" b="1">
                  <a:solidFill>
                    <a:schemeClr val="tx1"/>
                  </a:solidFill>
                  <a:latin typeface="Book Antiqua" pitchFamily="18" charset="0"/>
                  <a:cs typeface="Arial" charset="0"/>
                </a:defRPr>
              </a:lvl9pPr>
            </a:lstStyle>
            <a:p>
              <a:pPr>
                <a:defRPr/>
              </a:pPr>
              <a:endParaRPr lang="en-US" altLang="en-US"/>
            </a:p>
          </p:txBody>
        </p:sp>
      </p:grpSp>
      <p:sp>
        <p:nvSpPr>
          <p:cNvPr id="1027" name="Title Placeholder 1">
            <a:extLst>
              <a:ext uri="{FF2B5EF4-FFF2-40B4-BE49-F238E27FC236}">
                <a16:creationId xmlns:a16="http://schemas.microsoft.com/office/drawing/2014/main" id="{09844FAF-F32E-CB4F-2598-ECC12A46EAAC}"/>
              </a:ext>
            </a:extLst>
          </p:cNvPr>
          <p:cNvSpPr>
            <a:spLocks noGrp="1"/>
          </p:cNvSpPr>
          <p:nvPr>
            <p:ph type="title"/>
          </p:nvPr>
        </p:nvSpPr>
        <p:spPr bwMode="auto">
          <a:xfrm>
            <a:off x="1187624" y="274638"/>
            <a:ext cx="6696744" cy="9221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endParaRPr lang="en-GB" altLang="en-US" dirty="0"/>
          </a:p>
        </p:txBody>
      </p:sp>
      <p:sp>
        <p:nvSpPr>
          <p:cNvPr id="1028" name="Text Placeholder 2">
            <a:extLst>
              <a:ext uri="{FF2B5EF4-FFF2-40B4-BE49-F238E27FC236}">
                <a16:creationId xmlns:a16="http://schemas.microsoft.com/office/drawing/2014/main" id="{154A59F0-C014-6573-0A31-7645B05C299E}"/>
              </a:ext>
            </a:extLst>
          </p:cNvPr>
          <p:cNvSpPr>
            <a:spLocks noGrp="1"/>
          </p:cNvSpPr>
          <p:nvPr>
            <p:ph type="body" idx="1"/>
          </p:nvPr>
        </p:nvSpPr>
        <p:spPr bwMode="auto">
          <a:xfrm>
            <a:off x="457200" y="1585913"/>
            <a:ext cx="8229600" cy="452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5" name="Footer Placeholder 4">
            <a:extLst>
              <a:ext uri="{FF2B5EF4-FFF2-40B4-BE49-F238E27FC236}">
                <a16:creationId xmlns:a16="http://schemas.microsoft.com/office/drawing/2014/main" id="{242AA0B0-A944-D710-98EE-6A79E68DB19F}"/>
              </a:ext>
            </a:extLst>
          </p:cNvPr>
          <p:cNvSpPr>
            <a:spLocks noGrp="1"/>
          </p:cNvSpPr>
          <p:nvPr>
            <p:ph type="ftr" sz="quarter" idx="3"/>
          </p:nvPr>
        </p:nvSpPr>
        <p:spPr>
          <a:xfrm>
            <a:off x="3124200" y="630932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rgbClr val="FFFF00"/>
                </a:solidFill>
                <a:latin typeface="+mn-lt"/>
                <a:ea typeface="+mn-ea"/>
                <a:cs typeface="+mn-cs"/>
              </a:defRPr>
            </a:lvl1pPr>
          </a:lstStyle>
          <a:p>
            <a:pPr>
              <a:defRPr/>
            </a:pPr>
            <a:r>
              <a:rPr lang="en-GB" dirty="0" err="1">
                <a:solidFill>
                  <a:schemeClr val="bg1"/>
                </a:solidFill>
              </a:rPr>
              <a:t>Taasisi</a:t>
            </a:r>
            <a:r>
              <a:rPr lang="en-GB" dirty="0">
                <a:solidFill>
                  <a:schemeClr val="bg1"/>
                </a:solidFill>
              </a:rPr>
              <a:t> </a:t>
            </a:r>
            <a:r>
              <a:rPr lang="en-GB" dirty="0" err="1">
                <a:solidFill>
                  <a:schemeClr val="bg1"/>
                </a:solidFill>
              </a:rPr>
              <a:t>ya</a:t>
            </a:r>
            <a:r>
              <a:rPr lang="en-GB" dirty="0">
                <a:solidFill>
                  <a:schemeClr val="bg1"/>
                </a:solidFill>
              </a:rPr>
              <a:t> </a:t>
            </a:r>
            <a:r>
              <a:rPr lang="en-GB" dirty="0" err="1">
                <a:solidFill>
                  <a:schemeClr val="bg1"/>
                </a:solidFill>
              </a:rPr>
              <a:t>Elimu</a:t>
            </a:r>
            <a:r>
              <a:rPr lang="en-GB" dirty="0">
                <a:solidFill>
                  <a:schemeClr val="bg1"/>
                </a:solidFill>
              </a:rPr>
              <a:t> Tanzania (TET</a:t>
            </a:r>
            <a:r>
              <a:rPr lang="en-GB" dirty="0"/>
              <a:t>)</a:t>
            </a:r>
          </a:p>
        </p:txBody>
      </p:sp>
      <p:sp>
        <p:nvSpPr>
          <p:cNvPr id="6" name="Slide Number Placeholder 5">
            <a:extLst>
              <a:ext uri="{FF2B5EF4-FFF2-40B4-BE49-F238E27FC236}">
                <a16:creationId xmlns:a16="http://schemas.microsoft.com/office/drawing/2014/main" id="{243AC5E9-163A-A218-64DD-54EF0A91480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chemeClr val="bg1"/>
                </a:solidFill>
                <a:latin typeface="Calibri" panose="020F0502020204030204" pitchFamily="34" charset="0"/>
              </a:defRPr>
            </a:lvl1pPr>
          </a:lstStyle>
          <a:p>
            <a:fld id="{BFAA5D12-D6DC-204E-BBAF-597DCD0A2E1A}" type="slidenum">
              <a:rPr lang="en-GB" altLang="en-US" smtClean="0"/>
              <a:pPr/>
              <a:t>‹#›</a:t>
            </a:fld>
            <a:endParaRPr lang="en-GB" altLang="en-US" dirty="0"/>
          </a:p>
        </p:txBody>
      </p:sp>
      <p:pic>
        <p:nvPicPr>
          <p:cNvPr id="4" name="Picture 3">
            <a:extLst>
              <a:ext uri="{FF2B5EF4-FFF2-40B4-BE49-F238E27FC236}">
                <a16:creationId xmlns:a16="http://schemas.microsoft.com/office/drawing/2014/main" id="{F4A382EE-52FA-8632-21B9-86221DF8F4F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03250" y="123687"/>
            <a:ext cx="1104652" cy="1285220"/>
          </a:xfrm>
          <a:prstGeom prst="rect">
            <a:avLst/>
          </a:prstGeom>
        </p:spPr>
      </p:pic>
      <p:pic>
        <p:nvPicPr>
          <p:cNvPr id="10" name="Picture 9">
            <a:extLst>
              <a:ext uri="{FF2B5EF4-FFF2-40B4-BE49-F238E27FC236}">
                <a16:creationId xmlns:a16="http://schemas.microsoft.com/office/drawing/2014/main" id="{385CF8C5-51BA-9214-5D9A-7DBD3CEE3584}"/>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883846" y="104974"/>
            <a:ext cx="1104652" cy="1261441"/>
          </a:xfrm>
          <a:prstGeom prst="rect">
            <a:avLst/>
          </a:prstGeom>
        </p:spPr>
      </p:pic>
      <p:pic>
        <p:nvPicPr>
          <p:cNvPr id="19" name="Picture 6">
            <a:extLst>
              <a:ext uri="{FF2B5EF4-FFF2-40B4-BE49-F238E27FC236}">
                <a16:creationId xmlns:a16="http://schemas.microsoft.com/office/drawing/2014/main" id="{8376E8D5-B172-6303-5606-8CE24BA7D157}"/>
              </a:ext>
            </a:extLst>
          </p:cNvPr>
          <p:cNvPicPr>
            <a:picLocks noChangeAspect="1"/>
          </p:cNvPicPr>
          <p:nvPr userDrawn="1"/>
        </p:nvPicPr>
        <p:blipFill>
          <a:blip r:embed="rId15"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35496" y="6111874"/>
            <a:ext cx="680201" cy="7735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21" r:id="rId1"/>
    <p:sldLayoutId id="2147485322" r:id="rId2"/>
    <p:sldLayoutId id="2147485323" r:id="rId3"/>
    <p:sldLayoutId id="2147485324" r:id="rId4"/>
    <p:sldLayoutId id="2147485325" r:id="rId5"/>
    <p:sldLayoutId id="2147485326" r:id="rId6"/>
    <p:sldLayoutId id="2147485327" r:id="rId7"/>
    <p:sldLayoutId id="2147485328" r:id="rId8"/>
    <p:sldLayoutId id="2147485329" r:id="rId9"/>
    <p:sldLayoutId id="2147485330" r:id="rId10"/>
    <p:sldLayoutId id="2147485331" r:id="rId11"/>
  </p:sldLayoutIdLst>
  <p:transition spd="slow">
    <p:blinds dir="vert"/>
  </p:transition>
  <p:hf hdr="0" ftr="0" dt="0"/>
  <p:txStyles>
    <p:titleStyle>
      <a:lvl1pPr algn="ctr" rtl="0" eaLnBrk="0" fontAlgn="base" hangingPunct="0">
        <a:spcBef>
          <a:spcPct val="0"/>
        </a:spcBef>
        <a:spcAft>
          <a:spcPct val="0"/>
        </a:spcAft>
        <a:defRPr sz="4400" b="1" i="0" kern="1200">
          <a:gradFill flip="none" rotWithShape="1">
            <a:gsLst>
              <a:gs pos="0">
                <a:srgbClr val="C00000"/>
              </a:gs>
              <a:gs pos="34992">
                <a:srgbClr val="FF0000"/>
              </a:gs>
              <a:gs pos="18000">
                <a:srgbClr val="002060"/>
              </a:gs>
              <a:gs pos="72000">
                <a:srgbClr val="FFC000"/>
              </a:gs>
              <a:gs pos="76000">
                <a:srgbClr val="0070C0"/>
              </a:gs>
            </a:gsLst>
            <a:path path="circle">
              <a:fillToRect l="100000" t="100000"/>
            </a:path>
            <a:tileRect r="-100000" b="-100000"/>
          </a:gra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defRPr>
      </a:lvl1pPr>
      <a:lvl2pPr algn="ctr" rtl="0" eaLnBrk="0" fontAlgn="base" hangingPunct="0">
        <a:spcBef>
          <a:spcPct val="0"/>
        </a:spcBef>
        <a:spcAft>
          <a:spcPct val="0"/>
        </a:spcAft>
        <a:defRPr sz="4400" b="1">
          <a:solidFill>
            <a:srgbClr val="C00000"/>
          </a:solidFill>
          <a:latin typeface="Arial" charset="0"/>
          <a:ea typeface="Arial" charset="0"/>
          <a:cs typeface="Arial" charset="0"/>
        </a:defRPr>
      </a:lvl2pPr>
      <a:lvl3pPr algn="ctr" rtl="0" eaLnBrk="0" fontAlgn="base" hangingPunct="0">
        <a:spcBef>
          <a:spcPct val="0"/>
        </a:spcBef>
        <a:spcAft>
          <a:spcPct val="0"/>
        </a:spcAft>
        <a:defRPr sz="4400" b="1">
          <a:solidFill>
            <a:srgbClr val="C00000"/>
          </a:solidFill>
          <a:latin typeface="Arial" charset="0"/>
          <a:ea typeface="Arial" charset="0"/>
          <a:cs typeface="Arial" charset="0"/>
        </a:defRPr>
      </a:lvl3pPr>
      <a:lvl4pPr algn="ctr" rtl="0" eaLnBrk="0" fontAlgn="base" hangingPunct="0">
        <a:spcBef>
          <a:spcPct val="0"/>
        </a:spcBef>
        <a:spcAft>
          <a:spcPct val="0"/>
        </a:spcAft>
        <a:defRPr sz="4400" b="1">
          <a:solidFill>
            <a:srgbClr val="C00000"/>
          </a:solidFill>
          <a:latin typeface="Arial" charset="0"/>
          <a:ea typeface="Arial" charset="0"/>
          <a:cs typeface="Arial" charset="0"/>
        </a:defRPr>
      </a:lvl4pPr>
      <a:lvl5pPr algn="ctr" rtl="0" eaLnBrk="0" fontAlgn="base" hangingPunct="0">
        <a:spcBef>
          <a:spcPct val="0"/>
        </a:spcBef>
        <a:spcAft>
          <a:spcPct val="0"/>
        </a:spcAft>
        <a:defRPr sz="4400" b="1">
          <a:solidFill>
            <a:srgbClr val="C00000"/>
          </a:solidFill>
          <a:latin typeface="Arial" charset="0"/>
          <a:ea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0003FF"/>
        </a:buClr>
        <a:buFont typeface="Arial" panose="020B0604020202020204"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rtl="0" eaLnBrk="0" fontAlgn="base" hangingPunct="0">
        <a:spcBef>
          <a:spcPct val="20000"/>
        </a:spcBef>
        <a:spcAft>
          <a:spcPct val="0"/>
        </a:spcAft>
        <a:buClr>
          <a:srgbClr val="0003FF"/>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rtl="0" eaLnBrk="0" fontAlgn="base" hangingPunct="0">
        <a:spcBef>
          <a:spcPct val="20000"/>
        </a:spcBef>
        <a:spcAft>
          <a:spcPct val="0"/>
        </a:spcAft>
        <a:buClr>
          <a:srgbClr val="0003FF"/>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rtl="0" eaLnBrk="0" fontAlgn="base" hangingPunct="0">
        <a:spcBef>
          <a:spcPct val="20000"/>
        </a:spcBef>
        <a:spcAft>
          <a:spcPct val="0"/>
        </a:spcAft>
        <a:buClr>
          <a:srgbClr val="0003FF"/>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rtl="0" eaLnBrk="0" fontAlgn="base" hangingPunct="0">
        <a:spcBef>
          <a:spcPct val="20000"/>
        </a:spcBef>
        <a:spcAft>
          <a:spcPct val="0"/>
        </a:spcAft>
        <a:buClr>
          <a:srgbClr val="0003FF"/>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MPANGO%20WA%20MAFUNZO.doc"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CC"/>
            </a:gs>
            <a:gs pos="7001">
              <a:srgbClr val="0000CC"/>
            </a:gs>
            <a:gs pos="17000">
              <a:srgbClr val="FFFF00"/>
            </a:gs>
            <a:gs pos="25999">
              <a:srgbClr val="FFFFFF"/>
            </a:gs>
            <a:gs pos="100000">
              <a:srgbClr val="FFFFFF"/>
            </a:gs>
          </a:gsLst>
          <a:lin ang="17400000"/>
        </a:gradFill>
        <a:effectLst/>
      </p:bgPr>
    </p:bg>
    <p:spTree>
      <p:nvGrpSpPr>
        <p:cNvPr id="1" name=""/>
        <p:cNvGrpSpPr/>
        <p:nvPr/>
      </p:nvGrpSpPr>
      <p:grpSpPr>
        <a:xfrm>
          <a:off x="0" y="0"/>
          <a:ext cx="0" cy="0"/>
          <a:chOff x="0" y="0"/>
          <a:chExt cx="0" cy="0"/>
        </a:xfrm>
      </p:grpSpPr>
      <p:sp>
        <p:nvSpPr>
          <p:cNvPr id="13315" name="Subtitle 2">
            <a:extLst>
              <a:ext uri="{FF2B5EF4-FFF2-40B4-BE49-F238E27FC236}">
                <a16:creationId xmlns:a16="http://schemas.microsoft.com/office/drawing/2014/main" id="{880C663A-6A6D-9B6A-7566-23A9B9C73F44}"/>
              </a:ext>
            </a:extLst>
          </p:cNvPr>
          <p:cNvSpPr>
            <a:spLocks noGrp="1"/>
          </p:cNvSpPr>
          <p:nvPr>
            <p:ph type="subTitle" idx="1"/>
          </p:nvPr>
        </p:nvSpPr>
        <p:spPr>
          <a:xfrm>
            <a:off x="359532" y="3140968"/>
            <a:ext cx="8424936" cy="1752600"/>
          </a:xfrm>
        </p:spPr>
        <p:txBody>
          <a:bodyPr/>
          <a:lstStyle/>
          <a:p>
            <a:r>
              <a:rPr lang="en-US" altLang="x-none" sz="3600" b="1" dirty="0" err="1">
                <a:solidFill>
                  <a:srgbClr val="002060"/>
                </a:solidFill>
                <a:effectLst>
                  <a:outerShdw blurRad="50800" dist="38100" dir="2700000" algn="tl" rotWithShape="0">
                    <a:prstClr val="black">
                      <a:alpha val="40000"/>
                    </a:prstClr>
                  </a:outerShdw>
                </a:effectLst>
              </a:rPr>
              <a:t>Muundo</a:t>
            </a:r>
            <a:r>
              <a:rPr lang="en-US" altLang="x-none" sz="3600" b="1" dirty="0">
                <a:solidFill>
                  <a:srgbClr val="002060"/>
                </a:solidFill>
                <a:effectLst>
                  <a:outerShdw blurRad="50800" dist="38100" dir="2700000" algn="tl" rotWithShape="0">
                    <a:prstClr val="black">
                      <a:alpha val="40000"/>
                    </a:prstClr>
                  </a:outerShdw>
                </a:effectLst>
              </a:rPr>
              <a:t> </a:t>
            </a:r>
            <a:r>
              <a:rPr lang="en-US" altLang="x-none" sz="3600" b="1" dirty="0" err="1">
                <a:solidFill>
                  <a:srgbClr val="002060"/>
                </a:solidFill>
                <a:effectLst>
                  <a:outerShdw blurRad="50800" dist="38100" dir="2700000" algn="tl" rotWithShape="0">
                    <a:prstClr val="black">
                      <a:alpha val="40000"/>
                    </a:prstClr>
                  </a:outerShdw>
                </a:effectLst>
              </a:rPr>
              <a:t>wa</a:t>
            </a:r>
            <a:r>
              <a:rPr lang="en-US" altLang="x-none" sz="3600" b="1" dirty="0">
                <a:solidFill>
                  <a:srgbClr val="002060"/>
                </a:solidFill>
                <a:effectLst>
                  <a:outerShdw blurRad="50800" dist="38100" dir="2700000" algn="tl" rotWithShape="0">
                    <a:prstClr val="black">
                      <a:alpha val="40000"/>
                    </a:prstClr>
                  </a:outerShdw>
                </a:effectLst>
              </a:rPr>
              <a:t> </a:t>
            </a:r>
            <a:r>
              <a:rPr lang="en-US" altLang="x-none" sz="3600" b="1" dirty="0" err="1">
                <a:solidFill>
                  <a:srgbClr val="002060"/>
                </a:solidFill>
                <a:effectLst>
                  <a:outerShdw blurRad="50800" dist="38100" dir="2700000" algn="tl" rotWithShape="0">
                    <a:prstClr val="black">
                      <a:alpha val="40000"/>
                    </a:prstClr>
                  </a:outerShdw>
                </a:effectLst>
              </a:rPr>
              <a:t>Elimu</a:t>
            </a:r>
            <a:r>
              <a:rPr lang="en-US" altLang="x-none" sz="3600" b="1" dirty="0">
                <a:solidFill>
                  <a:srgbClr val="002060"/>
                </a:solidFill>
                <a:effectLst>
                  <a:outerShdw blurRad="50800" dist="38100" dir="2700000" algn="tl" rotWithShape="0">
                    <a:prstClr val="black">
                      <a:alpha val="40000"/>
                    </a:prstClr>
                  </a:outerShdw>
                </a:effectLst>
              </a:rPr>
              <a:t> </a:t>
            </a:r>
            <a:r>
              <a:rPr lang="en-US" altLang="x-none" sz="3600" b="1" dirty="0" err="1">
                <a:solidFill>
                  <a:srgbClr val="002060"/>
                </a:solidFill>
                <a:effectLst>
                  <a:outerShdw blurRad="50800" dist="38100" dir="2700000" algn="tl" rotWithShape="0">
                    <a:prstClr val="black">
                      <a:alpha val="40000"/>
                    </a:prstClr>
                  </a:outerShdw>
                </a:effectLst>
              </a:rPr>
              <a:t>na</a:t>
            </a:r>
            <a:r>
              <a:rPr lang="en-US" altLang="x-none" sz="3600" b="1" dirty="0">
                <a:solidFill>
                  <a:srgbClr val="002060"/>
                </a:solidFill>
                <a:effectLst>
                  <a:outerShdw blurRad="50800" dist="38100" dir="2700000" algn="tl" rotWithShape="0">
                    <a:prstClr val="black">
                      <a:alpha val="40000"/>
                    </a:prstClr>
                  </a:outerShdw>
                </a:effectLst>
              </a:rPr>
              <a:t> </a:t>
            </a:r>
            <a:r>
              <a:rPr lang="en-US" altLang="x-none" sz="3600" b="1" dirty="0" err="1">
                <a:solidFill>
                  <a:srgbClr val="002060"/>
                </a:solidFill>
                <a:effectLst>
                  <a:outerShdw blurRad="50800" dist="38100" dir="2700000" algn="tl" rotWithShape="0">
                    <a:prstClr val="black">
                      <a:alpha val="40000"/>
                    </a:prstClr>
                  </a:outerShdw>
                </a:effectLst>
              </a:rPr>
              <a:t>Maboresho</a:t>
            </a:r>
            <a:r>
              <a:rPr lang="en-US" altLang="x-none" sz="3600" b="1" dirty="0">
                <a:solidFill>
                  <a:srgbClr val="002060"/>
                </a:solidFill>
                <a:effectLst>
                  <a:outerShdw blurRad="50800" dist="38100" dir="2700000" algn="tl" rotWithShape="0">
                    <a:prstClr val="black">
                      <a:alpha val="40000"/>
                    </a:prstClr>
                  </a:outerShdw>
                </a:effectLst>
              </a:rPr>
              <a:t> </a:t>
            </a:r>
            <a:r>
              <a:rPr lang="en-US" altLang="x-none" sz="3600" b="1" dirty="0" err="1">
                <a:solidFill>
                  <a:srgbClr val="002060"/>
                </a:solidFill>
                <a:effectLst>
                  <a:outerShdw blurRad="50800" dist="38100" dir="2700000" algn="tl" rotWithShape="0">
                    <a:prstClr val="black">
                      <a:alpha val="40000"/>
                    </a:prstClr>
                  </a:outerShdw>
                </a:effectLst>
              </a:rPr>
              <a:t>Katika</a:t>
            </a:r>
            <a:r>
              <a:rPr lang="en-US" altLang="x-none" sz="3600" b="1" dirty="0">
                <a:solidFill>
                  <a:srgbClr val="002060"/>
                </a:solidFill>
                <a:effectLst>
                  <a:outerShdw blurRad="50800" dist="38100" dir="2700000" algn="tl" rotWithShape="0">
                    <a:prstClr val="black">
                      <a:alpha val="40000"/>
                    </a:prstClr>
                  </a:outerShdw>
                </a:effectLst>
              </a:rPr>
              <a:t> </a:t>
            </a:r>
            <a:r>
              <a:rPr lang="en-US" altLang="x-none" sz="3600" b="1" dirty="0" err="1">
                <a:solidFill>
                  <a:srgbClr val="002060"/>
                </a:solidFill>
                <a:effectLst>
                  <a:outerShdw blurRad="50800" dist="38100" dir="2700000" algn="tl" rotWithShape="0">
                    <a:prstClr val="black">
                      <a:alpha val="40000"/>
                    </a:prstClr>
                  </a:outerShdw>
                </a:effectLst>
              </a:rPr>
              <a:t>Mitaala</a:t>
            </a:r>
            <a:r>
              <a:rPr lang="en-US" altLang="x-none" sz="3600" b="1" dirty="0">
                <a:solidFill>
                  <a:srgbClr val="002060"/>
                </a:solidFill>
                <a:effectLst>
                  <a:outerShdw blurRad="50800" dist="38100" dir="2700000" algn="tl" rotWithShape="0">
                    <a:prstClr val="black">
                      <a:alpha val="40000"/>
                    </a:prstClr>
                  </a:outerShdw>
                </a:effectLst>
              </a:rPr>
              <a:t> </a:t>
            </a:r>
            <a:endParaRPr lang="en-US" altLang="en-US" sz="1400" b="1" dirty="0">
              <a:solidFill>
                <a:srgbClr val="002060"/>
              </a:solidFill>
              <a:effectLst>
                <a:outerShdw blurRad="50800" dist="38100" dir="2700000" algn="tl" rotWithShape="0">
                  <a:prstClr val="black">
                    <a:alpha val="40000"/>
                  </a:prstClr>
                </a:outerShdw>
              </a:effectLst>
            </a:endParaRPr>
          </a:p>
        </p:txBody>
      </p:sp>
      <p:sp>
        <p:nvSpPr>
          <p:cNvPr id="8" name="Rectangle 7">
            <a:extLst>
              <a:ext uri="{FF2B5EF4-FFF2-40B4-BE49-F238E27FC236}">
                <a16:creationId xmlns:a16="http://schemas.microsoft.com/office/drawing/2014/main" id="{DD01E489-D8A2-BE49-59D6-C8A0B28B0C02}"/>
              </a:ext>
            </a:extLst>
          </p:cNvPr>
          <p:cNvSpPr/>
          <p:nvPr/>
        </p:nvSpPr>
        <p:spPr>
          <a:xfrm>
            <a:off x="107504" y="1750503"/>
            <a:ext cx="8856476" cy="908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3000" b="1" dirty="0" err="1">
                <a:solidFill>
                  <a:srgbClr val="0070C0"/>
                </a:solidFill>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rPr>
              <a:t>Taasisi</a:t>
            </a:r>
            <a:r>
              <a:rPr lang="en-US" altLang="en-US" sz="3000" b="1" dirty="0">
                <a:solidFill>
                  <a:srgbClr val="0070C0"/>
                </a:solidFill>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rPr>
              <a:t> </a:t>
            </a:r>
            <a:r>
              <a:rPr lang="en-US" altLang="en-US" sz="3000" b="1" dirty="0" err="1">
                <a:solidFill>
                  <a:srgbClr val="0070C0"/>
                </a:solidFill>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rPr>
              <a:t>ya</a:t>
            </a:r>
            <a:r>
              <a:rPr lang="en-US" altLang="en-US" sz="3000" b="1" dirty="0">
                <a:solidFill>
                  <a:srgbClr val="0070C0"/>
                </a:solidFill>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rPr>
              <a:t> </a:t>
            </a:r>
            <a:r>
              <a:rPr lang="en-US" altLang="en-US" sz="3000" b="1" dirty="0" err="1">
                <a:solidFill>
                  <a:srgbClr val="0070C0"/>
                </a:solidFill>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rPr>
              <a:t>Elimu</a:t>
            </a:r>
            <a:r>
              <a:rPr lang="en-US" altLang="en-US" sz="3000" b="1" dirty="0">
                <a:solidFill>
                  <a:srgbClr val="0070C0"/>
                </a:solidFill>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rPr>
              <a:t> Tanzania </a:t>
            </a:r>
            <a:r>
              <a:rPr lang="en-US" sz="3000" b="1" dirty="0">
                <a:solidFill>
                  <a:srgbClr val="0070C0"/>
                </a:solidFill>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rPr>
              <a:t>(TET)</a:t>
            </a:r>
            <a:endParaRPr lang="x-none" sz="3000" b="1" dirty="0">
              <a:latin typeface="Tahoma" panose="020B0604030504040204" pitchFamily="34" charset="0"/>
              <a:ea typeface="Tahoma" panose="020B0604030504040204" pitchFamily="34" charset="0"/>
              <a:cs typeface="Tahoma" panose="020B0604030504040204" pitchFamily="34" charset="0"/>
            </a:endParaRPr>
          </a:p>
        </p:txBody>
      </p:sp>
      <p:sp>
        <p:nvSpPr>
          <p:cNvPr id="12" name="TextBox 11">
            <a:extLst>
              <a:ext uri="{FF2B5EF4-FFF2-40B4-BE49-F238E27FC236}">
                <a16:creationId xmlns:a16="http://schemas.microsoft.com/office/drawing/2014/main" id="{BA1E0671-CC0D-DA03-330E-62AC5B70FD5B}"/>
              </a:ext>
            </a:extLst>
          </p:cNvPr>
          <p:cNvSpPr txBox="1"/>
          <p:nvPr/>
        </p:nvSpPr>
        <p:spPr>
          <a:xfrm>
            <a:off x="931642" y="5157192"/>
            <a:ext cx="7672806" cy="1015663"/>
          </a:xfrm>
          <a:prstGeom prst="rect">
            <a:avLst/>
          </a:prstGeom>
          <a:noFill/>
        </p:spPr>
        <p:txBody>
          <a:bodyPr wrap="square">
            <a:spAutoFit/>
          </a:bodyPr>
          <a:lstStyle/>
          <a:p>
            <a:pPr eaLnBrk="1" hangingPunct="1"/>
            <a:r>
              <a:rPr lang="en-US" altLang="x-none" sz="2000" b="1" i="1" dirty="0">
                <a:solidFill>
                  <a:srgbClr val="7030A0"/>
                </a:solidFill>
                <a:latin typeface="Comic Sans MS" panose="030F0902030302020204" pitchFamily="66" charset="0"/>
              </a:rPr>
              <a:t>Dr. GODSON LEMA</a:t>
            </a:r>
            <a:endParaRPr lang="en-US" altLang="x-none" sz="2000" b="1" i="1" dirty="0">
              <a:latin typeface="Monotype Corsiva" panose="03010101010201010101" pitchFamily="66" charset="0"/>
            </a:endParaRPr>
          </a:p>
          <a:p>
            <a:pPr eaLnBrk="1" hangingPunct="1"/>
            <a:r>
              <a:rPr lang="en-US" altLang="x-none" sz="2000" b="1" dirty="0" err="1">
                <a:latin typeface="Abadi MT Condensed Light" panose="020B0306030101010103" pitchFamily="34" charset="77"/>
              </a:rPr>
              <a:t>Mkurugenzi</a:t>
            </a:r>
            <a:r>
              <a:rPr lang="en-US" altLang="x-none" sz="2000" b="1" dirty="0">
                <a:latin typeface="Abadi MT Condensed Light" panose="020B0306030101010103" pitchFamily="34" charset="77"/>
              </a:rPr>
              <a:t> </a:t>
            </a:r>
            <a:r>
              <a:rPr lang="en-US" altLang="x-none" sz="2000" b="1" dirty="0" err="1">
                <a:latin typeface="Abadi MT Condensed Light" panose="020B0306030101010103" pitchFamily="34" charset="77"/>
              </a:rPr>
              <a:t>Idira</a:t>
            </a:r>
            <a:r>
              <a:rPr lang="en-US" altLang="x-none" sz="2000" b="1" dirty="0">
                <a:latin typeface="Abadi MT Condensed Light" panose="020B0306030101010103" pitchFamily="34" charset="77"/>
              </a:rPr>
              <a:t> </a:t>
            </a:r>
            <a:r>
              <a:rPr lang="en-US" altLang="x-none" sz="2000" b="1" dirty="0" err="1">
                <a:latin typeface="Abadi MT Condensed Light" panose="020B0306030101010103" pitchFamily="34" charset="77"/>
              </a:rPr>
              <a:t>ya</a:t>
            </a:r>
            <a:r>
              <a:rPr lang="en-US" altLang="x-none" sz="2000" b="1" dirty="0">
                <a:latin typeface="Abadi MT Condensed Light" panose="020B0306030101010103" pitchFamily="34" charset="77"/>
              </a:rPr>
              <a:t> </a:t>
            </a:r>
            <a:r>
              <a:rPr lang="en-US" altLang="x-none" sz="2000" b="1" dirty="0" err="1">
                <a:latin typeface="Abadi MT Condensed Light" panose="020B0306030101010103" pitchFamily="34" charset="77"/>
              </a:rPr>
              <a:t>Ubunifu</a:t>
            </a:r>
            <a:r>
              <a:rPr lang="en-US" altLang="x-none" sz="2000" b="1" dirty="0">
                <a:latin typeface="Abadi MT Condensed Light" panose="020B0306030101010103" pitchFamily="34" charset="77"/>
              </a:rPr>
              <a:t> </a:t>
            </a:r>
            <a:r>
              <a:rPr lang="en-US" altLang="x-none" sz="2000" b="1" dirty="0" err="1">
                <a:latin typeface="Abadi MT Condensed Light" panose="020B0306030101010103" pitchFamily="34" charset="77"/>
              </a:rPr>
              <a:t>na</a:t>
            </a:r>
            <a:r>
              <a:rPr lang="en-US" altLang="x-none" sz="2000" b="1" dirty="0">
                <a:latin typeface="Abadi MT Condensed Light" panose="020B0306030101010103" pitchFamily="34" charset="77"/>
              </a:rPr>
              <a:t> </a:t>
            </a:r>
            <a:r>
              <a:rPr lang="en-US" altLang="x-none" sz="2000" b="1" dirty="0" err="1">
                <a:latin typeface="Abadi MT Condensed Light" panose="020B0306030101010103" pitchFamily="34" charset="77"/>
              </a:rPr>
              <a:t>Ukuzaji</a:t>
            </a:r>
            <a:r>
              <a:rPr lang="en-US" altLang="x-none" sz="2000" b="1" dirty="0">
                <a:latin typeface="Abadi MT Condensed Light" panose="020B0306030101010103" pitchFamily="34" charset="77"/>
              </a:rPr>
              <a:t> </a:t>
            </a:r>
            <a:r>
              <a:rPr lang="en-US" altLang="x-none" sz="2000" b="1" dirty="0" err="1">
                <a:latin typeface="Abadi MT Condensed Light" panose="020B0306030101010103" pitchFamily="34" charset="77"/>
              </a:rPr>
              <a:t>Mitaala</a:t>
            </a:r>
            <a:r>
              <a:rPr lang="en-US" altLang="x-none" sz="2000" b="1" dirty="0">
                <a:latin typeface="Abadi MT Condensed Light" panose="020B0306030101010103" pitchFamily="34" charset="77"/>
              </a:rPr>
              <a:t> (TET)</a:t>
            </a:r>
          </a:p>
          <a:p>
            <a:pPr eaLnBrk="1" hangingPunct="1"/>
            <a:r>
              <a:rPr lang="en-US" altLang="x-none" sz="2000" b="1" dirty="0">
                <a:latin typeface="Abadi MT Condensed Light" panose="020B0306030101010103" pitchFamily="34" charset="77"/>
              </a:rPr>
              <a:t>7-8 February , 2024</a:t>
            </a:r>
          </a:p>
        </p:txBody>
      </p:sp>
      <p:sp>
        <p:nvSpPr>
          <p:cNvPr id="3" name="Title 2"/>
          <p:cNvSpPr>
            <a:spLocks noGrp="1"/>
          </p:cNvSpPr>
          <p:nvPr>
            <p:ph type="ctrTitle"/>
          </p:nvPr>
        </p:nvSpPr>
        <p:spPr>
          <a:xfrm>
            <a:off x="685800" y="476672"/>
            <a:ext cx="7772400" cy="908721"/>
          </a:xfrm>
        </p:spPr>
        <p:txBody>
          <a:bodyPr/>
          <a:lstStyle/>
          <a:p>
            <a:r>
              <a:rPr lang="en-US" sz="3000" dirty="0"/>
              <a:t>WIZARA YA ELIMU, SAYANSI NA TEKNOLOJIA</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122" y="348642"/>
            <a:ext cx="6696744" cy="922114"/>
          </a:xfrm>
        </p:spPr>
        <p:txBody>
          <a:bodyPr/>
          <a:lstStyle/>
          <a:p>
            <a:r>
              <a:rPr lang="en-US" sz="3600" dirty="0" err="1"/>
              <a:t>Utangulizi</a:t>
            </a:r>
            <a:endParaRPr lang="en-US" sz="3600" dirty="0"/>
          </a:p>
        </p:txBody>
      </p:sp>
      <p:pic>
        <p:nvPicPr>
          <p:cNvPr id="10" name="Content Placeholder 9"/>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12161" y="1620748"/>
            <a:ext cx="3622070" cy="2365642"/>
          </a:xfrm>
        </p:spPr>
      </p:pic>
      <p:pic>
        <p:nvPicPr>
          <p:cNvPr id="11" name="Content Placeholder 10"/>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34231" y="1628729"/>
            <a:ext cx="3984411" cy="2365643"/>
          </a:xfrm>
          <a:solidFill>
            <a:schemeClr val="accent6">
              <a:lumMod val="40000"/>
              <a:lumOff val="60000"/>
            </a:schemeClr>
          </a:solidFill>
        </p:spPr>
      </p:pic>
      <p:sp>
        <p:nvSpPr>
          <p:cNvPr id="5" name="Date Placeholder 4"/>
          <p:cNvSpPr>
            <a:spLocks noGrp="1"/>
          </p:cNvSpPr>
          <p:nvPr>
            <p:ph type="dt" sz="half" idx="10"/>
          </p:nvPr>
        </p:nvSpPr>
        <p:spPr/>
        <p:txBody>
          <a:bodyPr/>
          <a:lstStyle/>
          <a:p>
            <a:fld id="{833D6FEC-E2F2-9340-94D3-A8E98BFBE4AE}" type="datetime3">
              <a:rPr lang="en-US" smtClean="0"/>
              <a:t>7 February 2024</a:t>
            </a:fld>
            <a:endParaRPr lang="en-TZ"/>
          </a:p>
        </p:txBody>
      </p:sp>
      <p:sp>
        <p:nvSpPr>
          <p:cNvPr id="7" name="Slide Number Placeholder 6"/>
          <p:cNvSpPr>
            <a:spLocks noGrp="1"/>
          </p:cNvSpPr>
          <p:nvPr>
            <p:ph type="sldNum" sz="quarter" idx="12"/>
          </p:nvPr>
        </p:nvSpPr>
        <p:spPr/>
        <p:txBody>
          <a:bodyPr/>
          <a:lstStyle/>
          <a:p>
            <a:fld id="{568D4B5E-0838-8B49-86FC-22C364069CB9}" type="slidenum">
              <a:rPr lang="en-TZ" smtClean="0"/>
              <a:t>10</a:t>
            </a:fld>
            <a:endParaRPr lang="en-TZ"/>
          </a:p>
        </p:txBody>
      </p:sp>
      <p:sp>
        <p:nvSpPr>
          <p:cNvPr id="13" name="TextBox 12"/>
          <p:cNvSpPr txBox="1"/>
          <p:nvPr/>
        </p:nvSpPr>
        <p:spPr>
          <a:xfrm>
            <a:off x="563454" y="3994372"/>
            <a:ext cx="8341554" cy="1661993"/>
          </a:xfrm>
          <a:prstGeom prst="rect">
            <a:avLst/>
          </a:prstGeom>
          <a:solidFill>
            <a:schemeClr val="accent6">
              <a:lumMod val="40000"/>
              <a:lumOff val="60000"/>
            </a:schemeClr>
          </a:solidFill>
        </p:spPr>
        <p:txBody>
          <a:bodyPr wrap="square" rtlCol="0">
            <a:spAutoFit/>
          </a:bodyPr>
          <a:lstStyle/>
          <a:p>
            <a:pPr algn="just"/>
            <a:r>
              <a:rPr lang="en-US" sz="2100" dirty="0" err="1"/>
              <a:t>Mheshimiwa</a:t>
            </a:r>
            <a:r>
              <a:rPr lang="en-US" sz="2100" dirty="0"/>
              <a:t> </a:t>
            </a:r>
            <a:r>
              <a:rPr lang="en-US" sz="2100" dirty="0" err="1"/>
              <a:t>Rais</a:t>
            </a:r>
            <a:r>
              <a:rPr lang="en-US" sz="2100" dirty="0"/>
              <a:t> </a:t>
            </a:r>
            <a:r>
              <a:rPr lang="en-US" sz="2100" dirty="0" err="1"/>
              <a:t>alisisitiza</a:t>
            </a:r>
            <a:r>
              <a:rPr lang="en-US" sz="2100" dirty="0"/>
              <a:t> </a:t>
            </a:r>
            <a:r>
              <a:rPr lang="en-US" sz="2100" dirty="0" err="1"/>
              <a:t>kuwa</a:t>
            </a:r>
            <a:r>
              <a:rPr lang="en-US" sz="2100" dirty="0"/>
              <a:t> </a:t>
            </a:r>
            <a:r>
              <a:rPr lang="en-US" sz="2100" dirty="0" err="1"/>
              <a:t>Mitaala</a:t>
            </a:r>
            <a:r>
              <a:rPr lang="en-US" sz="2100" dirty="0"/>
              <a:t> </a:t>
            </a:r>
            <a:r>
              <a:rPr lang="en-US" sz="2100" dirty="0" err="1"/>
              <a:t>yetu</a:t>
            </a:r>
            <a:r>
              <a:rPr lang="en-US" sz="2100" dirty="0"/>
              <a:t> </a:t>
            </a:r>
            <a:r>
              <a:rPr lang="en-US" sz="2100" dirty="0" err="1"/>
              <a:t>lazima</a:t>
            </a:r>
            <a:r>
              <a:rPr lang="en-US" sz="2100" dirty="0"/>
              <a:t> </a:t>
            </a:r>
            <a:r>
              <a:rPr lang="en-US" sz="2100" dirty="0" err="1"/>
              <a:t>iwajengee</a:t>
            </a:r>
            <a:r>
              <a:rPr lang="en-US" sz="2100" dirty="0"/>
              <a:t> </a:t>
            </a:r>
            <a:r>
              <a:rPr lang="en-US" sz="2100" dirty="0" err="1"/>
              <a:t>watoto</a:t>
            </a:r>
            <a:r>
              <a:rPr lang="en-US" sz="2100" dirty="0"/>
              <a:t> </a:t>
            </a:r>
            <a:r>
              <a:rPr lang="en-US" sz="2100" dirty="0" err="1"/>
              <a:t>wetu</a:t>
            </a:r>
            <a:r>
              <a:rPr lang="en-US" sz="2100" dirty="0"/>
              <a:t> </a:t>
            </a:r>
            <a:r>
              <a:rPr lang="en-US" sz="2100" dirty="0" err="1"/>
              <a:t>ujuzi</a:t>
            </a:r>
            <a:r>
              <a:rPr lang="en-US" sz="2100" dirty="0"/>
              <a:t> </a:t>
            </a:r>
            <a:r>
              <a:rPr lang="en-US" sz="2100" dirty="0" err="1"/>
              <a:t>utakaowawezesha</a:t>
            </a:r>
            <a:r>
              <a:rPr lang="en-US" sz="2100" dirty="0"/>
              <a:t> </a:t>
            </a:r>
            <a:r>
              <a:rPr lang="en-US" sz="2100" dirty="0" err="1"/>
              <a:t>kujitegemea</a:t>
            </a:r>
            <a:r>
              <a:rPr lang="en-US" sz="2100" dirty="0"/>
              <a:t> </a:t>
            </a:r>
            <a:r>
              <a:rPr lang="en-US" sz="2100" dirty="0" err="1"/>
              <a:t>na</a:t>
            </a:r>
            <a:r>
              <a:rPr lang="en-US" sz="2100" dirty="0"/>
              <a:t> </a:t>
            </a:r>
            <a:r>
              <a:rPr lang="en-US" sz="2100" dirty="0" err="1"/>
              <a:t>kutumia</a:t>
            </a:r>
            <a:r>
              <a:rPr lang="en-US" sz="2100" dirty="0"/>
              <a:t> </a:t>
            </a:r>
            <a:r>
              <a:rPr lang="en-US" sz="2100" dirty="0" err="1"/>
              <a:t>vyema</a:t>
            </a:r>
            <a:r>
              <a:rPr lang="en-US" sz="2100" dirty="0"/>
              <a:t> </a:t>
            </a:r>
            <a:r>
              <a:rPr lang="en-US" sz="2100" dirty="0" err="1"/>
              <a:t>fursa</a:t>
            </a:r>
            <a:r>
              <a:rPr lang="en-US" sz="2100" dirty="0"/>
              <a:t> </a:t>
            </a:r>
            <a:r>
              <a:rPr lang="en-US" sz="2100" dirty="0" err="1"/>
              <a:t>zinazopatikana</a:t>
            </a:r>
            <a:r>
              <a:rPr lang="en-US" sz="2100" dirty="0"/>
              <a:t> </a:t>
            </a:r>
            <a:r>
              <a:rPr lang="en-US" sz="2100" dirty="0" err="1"/>
              <a:t>nchini</a:t>
            </a:r>
            <a:r>
              <a:rPr lang="en-US" sz="2100" dirty="0"/>
              <a:t>; </a:t>
            </a:r>
            <a:r>
              <a:rPr lang="en-US" sz="2100" dirty="0" err="1"/>
              <a:t>hususan</a:t>
            </a:r>
            <a:r>
              <a:rPr lang="en-US" sz="2100" dirty="0"/>
              <a:t> </a:t>
            </a:r>
            <a:r>
              <a:rPr lang="en-US" sz="2100" dirty="0" err="1"/>
              <a:t>kumudu</a:t>
            </a:r>
            <a:r>
              <a:rPr lang="en-US" sz="2100" dirty="0"/>
              <a:t> </a:t>
            </a:r>
            <a:r>
              <a:rPr lang="en-US" sz="2100" dirty="0" err="1"/>
              <a:t>maisha</a:t>
            </a:r>
            <a:r>
              <a:rPr lang="en-US" sz="2100" dirty="0"/>
              <a:t> </a:t>
            </a:r>
            <a:r>
              <a:rPr lang="en-US" sz="2100" dirty="0" err="1"/>
              <a:t>yao</a:t>
            </a:r>
            <a:r>
              <a:rPr lang="en-US" sz="2100" dirty="0"/>
              <a:t> </a:t>
            </a:r>
            <a:r>
              <a:rPr lang="en-US" sz="2100" dirty="0" err="1"/>
              <a:t>ya</a:t>
            </a:r>
            <a:r>
              <a:rPr lang="en-US" sz="2100" dirty="0"/>
              <a:t> </a:t>
            </a:r>
            <a:r>
              <a:rPr lang="en-US" sz="2100" dirty="0" err="1"/>
              <a:t>kila</a:t>
            </a:r>
            <a:r>
              <a:rPr lang="en-US" sz="2100" dirty="0"/>
              <a:t> siku, </a:t>
            </a:r>
            <a:r>
              <a:rPr lang="en-US" sz="2100" dirty="0" err="1"/>
              <a:t>kujiajiri</a:t>
            </a:r>
            <a:r>
              <a:rPr lang="en-US" sz="2100" dirty="0"/>
              <a:t> au </a:t>
            </a:r>
            <a:r>
              <a:rPr lang="en-US" sz="2100" dirty="0" err="1"/>
              <a:t>kuajiriwa</a:t>
            </a:r>
            <a:r>
              <a:rPr lang="en-US" sz="2100" dirty="0"/>
              <a:t> pale </a:t>
            </a:r>
            <a:r>
              <a:rPr lang="en-US" sz="2100" dirty="0" err="1"/>
              <a:t>wanapohitimu</a:t>
            </a:r>
            <a:r>
              <a:rPr lang="en-US" sz="2100" dirty="0"/>
              <a:t> mafunzo. </a:t>
            </a:r>
          </a:p>
          <a:p>
            <a:endParaRPr lang="en-US" dirty="0"/>
          </a:p>
        </p:txBody>
      </p:sp>
    </p:spTree>
    <p:extLst>
      <p:ext uri="{BB962C8B-B14F-4D97-AF65-F5344CB8AC3E}">
        <p14:creationId xmlns:p14="http://schemas.microsoft.com/office/powerpoint/2010/main" val="1371884858"/>
      </p:ext>
    </p:extLst>
  </p:cSld>
  <p:clrMapOvr>
    <a:masterClrMapping/>
  </p:clrMapOvr>
  <p:transition spd="slow">
    <p:blinds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40D7A06E-EBA4-3021-B6D2-5DDBAC0CE90B}"/>
              </a:ext>
            </a:extLst>
          </p:cNvPr>
          <p:cNvSpPr>
            <a:spLocks noGrp="1"/>
          </p:cNvSpPr>
          <p:nvPr>
            <p:ph type="title"/>
          </p:nvPr>
        </p:nvSpPr>
        <p:spPr>
          <a:xfrm>
            <a:off x="1259632" y="329879"/>
            <a:ext cx="6696744" cy="1066130"/>
          </a:xfrm>
        </p:spPr>
        <p:txBody>
          <a:bodyPr/>
          <a:lstStyle/>
          <a:p>
            <a:r>
              <a:rPr lang="en-US" altLang="x-none" sz="3500" dirty="0">
                <a:latin typeface="Arial" panose="020B0604020202020204" pitchFamily="34" charset="0"/>
                <a:cs typeface="Arial" panose="020B0604020202020204" pitchFamily="34" charset="0"/>
              </a:rPr>
              <a:t>Maboresho </a:t>
            </a:r>
            <a:r>
              <a:rPr lang="en-US" altLang="x-none" sz="3500" dirty="0" err="1">
                <a:latin typeface="Arial" panose="020B0604020202020204" pitchFamily="34" charset="0"/>
                <a:cs typeface="Arial" panose="020B0604020202020204" pitchFamily="34" charset="0"/>
              </a:rPr>
              <a:t>ya</a:t>
            </a:r>
            <a:r>
              <a:rPr lang="en-US" altLang="x-none" sz="3500" dirty="0">
                <a:latin typeface="Arial" panose="020B0604020202020204" pitchFamily="34" charset="0"/>
                <a:cs typeface="Arial" panose="020B0604020202020204" pitchFamily="34" charset="0"/>
              </a:rPr>
              <a:t> </a:t>
            </a:r>
            <a:r>
              <a:rPr lang="en-US" altLang="x-none" sz="3500" dirty="0" err="1">
                <a:latin typeface="Arial" panose="020B0604020202020204" pitchFamily="34" charset="0"/>
                <a:cs typeface="Arial" panose="020B0604020202020204" pitchFamily="34" charset="0"/>
              </a:rPr>
              <a:t>Mitaala</a:t>
            </a:r>
            <a:r>
              <a:rPr lang="en-US" altLang="x-none" sz="3500" dirty="0">
                <a:latin typeface="Arial" panose="020B0604020202020204" pitchFamily="34" charset="0"/>
                <a:cs typeface="Arial" panose="020B0604020202020204" pitchFamily="34" charset="0"/>
              </a:rPr>
              <a:t> </a:t>
            </a:r>
            <a:r>
              <a:rPr lang="en-US" altLang="x-none" sz="3500" dirty="0" err="1">
                <a:latin typeface="Arial" panose="020B0604020202020204" pitchFamily="34" charset="0"/>
                <a:cs typeface="Arial" panose="020B0604020202020204" pitchFamily="34" charset="0"/>
              </a:rPr>
              <a:t>toka</a:t>
            </a:r>
            <a:r>
              <a:rPr lang="en-US" altLang="x-none" sz="3500" dirty="0">
                <a:latin typeface="Arial" panose="020B0604020202020204" pitchFamily="34" charset="0"/>
                <a:cs typeface="Arial" panose="020B0604020202020204" pitchFamily="34" charset="0"/>
              </a:rPr>
              <a:t> Uhuru</a:t>
            </a:r>
          </a:p>
        </p:txBody>
      </p:sp>
      <p:sp>
        <p:nvSpPr>
          <p:cNvPr id="16386" name="Content Placeholder 2">
            <a:extLst>
              <a:ext uri="{FF2B5EF4-FFF2-40B4-BE49-F238E27FC236}">
                <a16:creationId xmlns:a16="http://schemas.microsoft.com/office/drawing/2014/main" id="{64D43EC2-4CE4-AB11-2B5C-8B3FEE636A9B}"/>
              </a:ext>
            </a:extLst>
          </p:cNvPr>
          <p:cNvSpPr>
            <a:spLocks noGrp="1"/>
          </p:cNvSpPr>
          <p:nvPr>
            <p:ph idx="1"/>
          </p:nvPr>
        </p:nvSpPr>
        <p:spPr>
          <a:xfrm>
            <a:off x="457200" y="1585913"/>
            <a:ext cx="7931224" cy="4525962"/>
          </a:xfrm>
        </p:spPr>
        <p:txBody>
          <a:bodyPr/>
          <a:lstStyle/>
          <a:p>
            <a:pPr marL="231775" lvl="1" indent="0" algn="just">
              <a:lnSpc>
                <a:spcPct val="100000"/>
              </a:lnSpc>
              <a:spcBef>
                <a:spcPts val="450"/>
              </a:spcBef>
              <a:spcAft>
                <a:spcPts val="1200"/>
              </a:spcAft>
              <a:buNone/>
            </a:pPr>
            <a:r>
              <a:rPr lang="en-US" altLang="x-none" sz="3000" dirty="0">
                <a:latin typeface="Arial" panose="020B0604020202020204" pitchFamily="34" charset="0"/>
                <a:cs typeface="Arial" panose="020B0604020202020204" pitchFamily="34" charset="0"/>
              </a:rPr>
              <a:t>. </a:t>
            </a:r>
          </a:p>
          <a:p>
            <a:endParaRPr lang="en-US" altLang="x-none" dirty="0"/>
          </a:p>
        </p:txBody>
      </p:sp>
      <p:graphicFrame>
        <p:nvGraphicFramePr>
          <p:cNvPr id="2" name="Table 1">
            <a:extLst>
              <a:ext uri="{FF2B5EF4-FFF2-40B4-BE49-F238E27FC236}">
                <a16:creationId xmlns:a16="http://schemas.microsoft.com/office/drawing/2014/main" id="{F6DEBA6A-2F8F-6206-BB1E-64546C57872A}"/>
              </a:ext>
            </a:extLst>
          </p:cNvPr>
          <p:cNvGraphicFramePr>
            <a:graphicFrameLocks noGrp="1"/>
          </p:cNvGraphicFramePr>
          <p:nvPr>
            <p:extLst>
              <p:ext uri="{D42A27DB-BD31-4B8C-83A1-F6EECF244321}">
                <p14:modId xmlns:p14="http://schemas.microsoft.com/office/powerpoint/2010/main" val="1888934639"/>
              </p:ext>
            </p:extLst>
          </p:nvPr>
        </p:nvGraphicFramePr>
        <p:xfrm>
          <a:off x="0" y="1414630"/>
          <a:ext cx="9144000" cy="5584559"/>
        </p:xfrm>
        <a:graphic>
          <a:graphicData uri="http://schemas.openxmlformats.org/drawingml/2006/table">
            <a:tbl>
              <a:tblPr firstRow="1" bandRow="1">
                <a:tableStyleId>{5C22544A-7EE6-4342-B048-85BDC9FD1C3A}</a:tableStyleId>
              </a:tblPr>
              <a:tblGrid>
                <a:gridCol w="2081560">
                  <a:extLst>
                    <a:ext uri="{9D8B030D-6E8A-4147-A177-3AD203B41FA5}">
                      <a16:colId xmlns:a16="http://schemas.microsoft.com/office/drawing/2014/main" val="2620545717"/>
                    </a:ext>
                  </a:extLst>
                </a:gridCol>
                <a:gridCol w="7062440">
                  <a:extLst>
                    <a:ext uri="{9D8B030D-6E8A-4147-A177-3AD203B41FA5}">
                      <a16:colId xmlns:a16="http://schemas.microsoft.com/office/drawing/2014/main" val="2849913669"/>
                    </a:ext>
                  </a:extLst>
                </a:gridCol>
              </a:tblGrid>
              <a:tr h="554833">
                <a:tc>
                  <a:txBody>
                    <a:bodyPr/>
                    <a:lstStyle/>
                    <a:p>
                      <a:pPr algn="ctr"/>
                      <a:r>
                        <a:rPr lang="en-US" sz="2400" dirty="0" err="1">
                          <a:solidFill>
                            <a:schemeClr val="tx1"/>
                          </a:solidFill>
                          <a:latin typeface="Arial" panose="020B0604020202020204" pitchFamily="34" charset="0"/>
                          <a:cs typeface="Arial" panose="020B0604020202020204" pitchFamily="34" charset="0"/>
                        </a:rPr>
                        <a:t>Mwaka</a:t>
                      </a:r>
                      <a:endParaRPr lang="en-US" sz="2400" dirty="0">
                        <a:solidFill>
                          <a:schemeClr val="tx1"/>
                        </a:solidFill>
                        <a:latin typeface="Arial" panose="020B0604020202020204" pitchFamily="34" charset="0"/>
                        <a:cs typeface="Arial" panose="020B0604020202020204" pitchFamily="34" charset="0"/>
                      </a:endParaRPr>
                    </a:p>
                  </a:txBody>
                  <a:tcPr marL="91436" marR="91436" marT="45715" marB="45715"/>
                </a:tc>
                <a:tc>
                  <a:txBody>
                    <a:bodyPr/>
                    <a:lstStyle/>
                    <a:p>
                      <a:pPr algn="ctr"/>
                      <a:r>
                        <a:rPr lang="en-US" sz="2400" dirty="0" err="1">
                          <a:solidFill>
                            <a:schemeClr val="tx1"/>
                          </a:solidFill>
                          <a:latin typeface="Arial" panose="020B0604020202020204" pitchFamily="34" charset="0"/>
                          <a:cs typeface="Arial" panose="020B0604020202020204" pitchFamily="34" charset="0"/>
                        </a:rPr>
                        <a:t>Sababu</a:t>
                      </a:r>
                      <a:endParaRPr lang="en-US" sz="2400" dirty="0">
                        <a:solidFill>
                          <a:schemeClr val="tx1"/>
                        </a:solidFill>
                        <a:latin typeface="Arial" panose="020B0604020202020204" pitchFamily="34" charset="0"/>
                        <a:cs typeface="Arial" panose="020B0604020202020204" pitchFamily="34" charset="0"/>
                      </a:endParaRPr>
                    </a:p>
                  </a:txBody>
                  <a:tcPr marL="91436" marR="91436" marT="45715" marB="45715"/>
                </a:tc>
                <a:extLst>
                  <a:ext uri="{0D108BD9-81ED-4DB2-BD59-A6C34878D82A}">
                    <a16:rowId xmlns:a16="http://schemas.microsoft.com/office/drawing/2014/main" val="3962350725"/>
                  </a:ext>
                </a:extLst>
              </a:tr>
              <a:tr h="981560">
                <a:tc>
                  <a:txBody>
                    <a:bodyPr/>
                    <a:lstStyle/>
                    <a:p>
                      <a:pPr algn="ctr"/>
                      <a:r>
                        <a:rPr lang="en-US" sz="2000" dirty="0">
                          <a:solidFill>
                            <a:schemeClr val="tx1"/>
                          </a:solidFill>
                          <a:latin typeface="Arial" panose="020B0604020202020204" pitchFamily="34" charset="0"/>
                          <a:cs typeface="Arial" panose="020B0604020202020204" pitchFamily="34" charset="0"/>
                        </a:rPr>
                        <a:t>1967 </a:t>
                      </a:r>
                    </a:p>
                  </a:txBody>
                  <a:tcPr marL="91436" marR="91436" marT="45715" marB="45715"/>
                </a:tc>
                <a:tc>
                  <a:txBody>
                    <a:bodyPr/>
                    <a:lstStyle/>
                    <a:p>
                      <a:r>
                        <a:rPr lang="en-GB" sz="2000" dirty="0">
                          <a:latin typeface="Arial" panose="020B0604020202020204" pitchFamily="34" charset="0"/>
                          <a:cs typeface="Arial" panose="020B0604020202020204" pitchFamily="34" charset="0"/>
                        </a:rPr>
                        <a:t>Kuondokana </a:t>
                      </a:r>
                      <a:r>
                        <a:rPr lang="en-GB" sz="2000" dirty="0" err="1">
                          <a:latin typeface="Arial" panose="020B0604020202020204" pitchFamily="34" charset="0"/>
                          <a:cs typeface="Arial" panose="020B0604020202020204" pitchFamily="34" charset="0"/>
                        </a:rPr>
                        <a:t>na</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Mitaala</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ya</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kibaguzi</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kutoka</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kwa</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wakoloni</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Maboresho</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yalijikita</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kwenye</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falsafa</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ya</a:t>
                      </a:r>
                      <a:r>
                        <a:rPr lang="en-GB" sz="2000" dirty="0">
                          <a:latin typeface="Arial" panose="020B0604020202020204" pitchFamily="34" charset="0"/>
                          <a:cs typeface="Arial" panose="020B0604020202020204" pitchFamily="34" charset="0"/>
                        </a:rPr>
                        <a:t> Ujamaa </a:t>
                      </a:r>
                      <a:r>
                        <a:rPr lang="en-GB" sz="2000" dirty="0" err="1">
                          <a:latin typeface="Arial" panose="020B0604020202020204" pitchFamily="34" charset="0"/>
                          <a:cs typeface="Arial" panose="020B0604020202020204" pitchFamily="34" charset="0"/>
                        </a:rPr>
                        <a:t>na</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Kujitegemea.yalijikita</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katika</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kupambana</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na</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maadui</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watatu</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ujinga</a:t>
                      </a:r>
                      <a:r>
                        <a:rPr lang="en-GB" sz="2000" dirty="0">
                          <a:latin typeface="Arial" panose="020B0604020202020204" pitchFamily="34" charset="0"/>
                          <a:cs typeface="Arial" panose="020B0604020202020204" pitchFamily="34" charset="0"/>
                        </a:rPr>
                        <a:t> , </a:t>
                      </a:r>
                      <a:r>
                        <a:rPr lang="en-GB" sz="2000" dirty="0" err="1">
                          <a:latin typeface="Arial" panose="020B0604020202020204" pitchFamily="34" charset="0"/>
                          <a:cs typeface="Arial" panose="020B0604020202020204" pitchFamily="34" charset="0"/>
                        </a:rPr>
                        <a:t>maradhi</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na</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umasikini</a:t>
                      </a:r>
                      <a:r>
                        <a:rPr lang="en-GB" sz="2000" dirty="0">
                          <a:latin typeface="Arial" panose="020B0604020202020204" pitchFamily="34" charset="0"/>
                          <a:cs typeface="Arial" panose="020B0604020202020204" pitchFamily="34" charset="0"/>
                        </a:rPr>
                        <a:t>.</a:t>
                      </a:r>
                      <a:endParaRPr lang="en-US" sz="2000" dirty="0">
                        <a:solidFill>
                          <a:schemeClr val="tx1"/>
                        </a:solidFill>
                        <a:latin typeface="Arial" panose="020B0604020202020204" pitchFamily="34" charset="0"/>
                        <a:cs typeface="Arial" panose="020B0604020202020204" pitchFamily="34" charset="0"/>
                      </a:endParaRPr>
                    </a:p>
                  </a:txBody>
                  <a:tcPr marL="91436" marR="91436" marT="45715" marB="45715"/>
                </a:tc>
                <a:extLst>
                  <a:ext uri="{0D108BD9-81ED-4DB2-BD59-A6C34878D82A}">
                    <a16:rowId xmlns:a16="http://schemas.microsoft.com/office/drawing/2014/main" val="117915849"/>
                  </a:ext>
                </a:extLst>
              </a:tr>
              <a:tr h="691435">
                <a:tc>
                  <a:txBody>
                    <a:bodyPr/>
                    <a:lstStyle/>
                    <a:p>
                      <a:pPr algn="ctr"/>
                      <a:r>
                        <a:rPr lang="en-US" sz="2000" dirty="0">
                          <a:latin typeface="Arial" panose="020B0604020202020204" pitchFamily="34" charset="0"/>
                          <a:cs typeface="Arial" panose="020B0604020202020204" pitchFamily="34" charset="0"/>
                        </a:rPr>
                        <a:t>1979</a:t>
                      </a:r>
                    </a:p>
                  </a:txBody>
                  <a:tcPr marL="91436" marR="91436" marT="45715" marB="45715"/>
                </a:tc>
                <a:tc>
                  <a:txBody>
                    <a:bodyPr/>
                    <a:lstStyle/>
                    <a:p>
                      <a:r>
                        <a:rPr lang="en-US" sz="2000" dirty="0" err="1">
                          <a:latin typeface="Arial" panose="020B0604020202020204" pitchFamily="34" charset="0"/>
                          <a:cs typeface="Arial" panose="020B0604020202020204" pitchFamily="34" charset="0"/>
                        </a:rPr>
                        <a:t>Kuingizwa</a:t>
                      </a:r>
                      <a:r>
                        <a:rPr lang="en-US" sz="2000" baseline="0" dirty="0">
                          <a:latin typeface="Arial" panose="020B0604020202020204" pitchFamily="34" charset="0"/>
                          <a:cs typeface="Arial" panose="020B0604020202020204" pitchFamily="34" charset="0"/>
                        </a:rPr>
                        <a:t> </a:t>
                      </a:r>
                      <a:r>
                        <a:rPr lang="en-US" sz="2000" baseline="0" dirty="0" err="1">
                          <a:latin typeface="Arial" panose="020B0604020202020204" pitchFamily="34" charset="0"/>
                          <a:cs typeface="Arial" panose="020B0604020202020204" pitchFamily="34" charset="0"/>
                        </a:rPr>
                        <a:t>masomo</a:t>
                      </a:r>
                      <a:r>
                        <a:rPr lang="en-US" sz="2000" baseline="0" dirty="0">
                          <a:latin typeface="Arial" panose="020B0604020202020204" pitchFamily="34" charset="0"/>
                          <a:cs typeface="Arial" panose="020B0604020202020204" pitchFamily="34" charset="0"/>
                        </a:rPr>
                        <a:t> </a:t>
                      </a:r>
                      <a:r>
                        <a:rPr lang="en-US" sz="2000" baseline="0" dirty="0" err="1">
                          <a:latin typeface="Arial" panose="020B0604020202020204" pitchFamily="34" charset="0"/>
                          <a:cs typeface="Arial" panose="020B0604020202020204" pitchFamily="34" charset="0"/>
                        </a:rPr>
                        <a:t>ya</a:t>
                      </a:r>
                      <a:r>
                        <a:rPr lang="en-US" sz="2000" baseline="0" dirty="0">
                          <a:latin typeface="Arial" panose="020B0604020202020204" pitchFamily="34" charset="0"/>
                          <a:cs typeface="Arial" panose="020B0604020202020204" pitchFamily="34" charset="0"/>
                        </a:rPr>
                        <a:t> </a:t>
                      </a:r>
                      <a:r>
                        <a:rPr lang="en-US" sz="2000" baseline="0" dirty="0" err="1">
                          <a:latin typeface="Arial" panose="020B0604020202020204" pitchFamily="34" charset="0"/>
                          <a:cs typeface="Arial" panose="020B0604020202020204" pitchFamily="34" charset="0"/>
                        </a:rPr>
                        <a:t>mchepuo</a:t>
                      </a:r>
                      <a:r>
                        <a:rPr lang="en-US" sz="2000" baseline="0" dirty="0">
                          <a:latin typeface="Arial" panose="020B0604020202020204" pitchFamily="34" charset="0"/>
                          <a:cs typeface="Arial" panose="020B0604020202020204" pitchFamily="34" charset="0"/>
                        </a:rPr>
                        <a:t> </a:t>
                      </a:r>
                      <a:r>
                        <a:rPr lang="en-US" sz="2000" baseline="0" dirty="0" err="1">
                          <a:latin typeface="Arial" panose="020B0604020202020204" pitchFamily="34" charset="0"/>
                          <a:cs typeface="Arial" panose="020B0604020202020204" pitchFamily="34" charset="0"/>
                        </a:rPr>
                        <a:t>kwenye</a:t>
                      </a:r>
                      <a:r>
                        <a:rPr lang="en-US" sz="2000" baseline="0" dirty="0">
                          <a:latin typeface="Arial" panose="020B0604020202020204" pitchFamily="34" charset="0"/>
                          <a:cs typeface="Arial" panose="020B0604020202020204" pitchFamily="34" charset="0"/>
                        </a:rPr>
                        <a:t> </a:t>
                      </a:r>
                      <a:r>
                        <a:rPr lang="en-US" sz="2000" baseline="0" dirty="0" err="1">
                          <a:latin typeface="Arial" panose="020B0604020202020204" pitchFamily="34" charset="0"/>
                          <a:cs typeface="Arial" panose="020B0604020202020204" pitchFamily="34" charset="0"/>
                        </a:rPr>
                        <a:t>mitaala</a:t>
                      </a:r>
                      <a:r>
                        <a:rPr lang="en-US" sz="2000" baseline="0" dirty="0">
                          <a:latin typeface="Arial" panose="020B0604020202020204" pitchFamily="34" charset="0"/>
                          <a:cs typeface="Arial" panose="020B0604020202020204" pitchFamily="34" charset="0"/>
                        </a:rPr>
                        <a:t>  </a:t>
                      </a:r>
                      <a:r>
                        <a:rPr lang="en-US" sz="2000" baseline="0" dirty="0" err="1">
                          <a:latin typeface="Arial" panose="020B0604020202020204" pitchFamily="34" charset="0"/>
                          <a:cs typeface="Arial" panose="020B0604020202020204" pitchFamily="34" charset="0"/>
                        </a:rPr>
                        <a:t>mfano</a:t>
                      </a:r>
                      <a:r>
                        <a:rPr lang="en-US" sz="2000" baseline="0" dirty="0">
                          <a:latin typeface="Arial" panose="020B0604020202020204" pitchFamily="34" charset="0"/>
                          <a:cs typeface="Arial" panose="020B0604020202020204" pitchFamily="34" charset="0"/>
                        </a:rPr>
                        <a:t> </a:t>
                      </a:r>
                      <a:r>
                        <a:rPr lang="en-US" sz="2000" baseline="0" dirty="0" err="1">
                          <a:latin typeface="Arial" panose="020B0604020202020204" pitchFamily="34" charset="0"/>
                          <a:cs typeface="Arial" panose="020B0604020202020204" pitchFamily="34" charset="0"/>
                        </a:rPr>
                        <a:t>ufundi</a:t>
                      </a:r>
                      <a:r>
                        <a:rPr lang="en-US" sz="2000" baseline="0" dirty="0">
                          <a:latin typeface="Arial" panose="020B0604020202020204" pitchFamily="34" charset="0"/>
                          <a:cs typeface="Arial" panose="020B0604020202020204" pitchFamily="34" charset="0"/>
                        </a:rPr>
                        <a:t>, </a:t>
                      </a:r>
                      <a:r>
                        <a:rPr lang="en-US" sz="2000" baseline="0" dirty="0" err="1">
                          <a:latin typeface="Arial" panose="020B0604020202020204" pitchFamily="34" charset="0"/>
                          <a:cs typeface="Arial" panose="020B0604020202020204" pitchFamily="34" charset="0"/>
                        </a:rPr>
                        <a:t>kilimo</a:t>
                      </a:r>
                      <a:r>
                        <a:rPr lang="en-US" sz="2000" baseline="0" dirty="0">
                          <a:latin typeface="Arial" panose="020B0604020202020204" pitchFamily="34" charset="0"/>
                          <a:cs typeface="Arial" panose="020B0604020202020204" pitchFamily="34" charset="0"/>
                        </a:rPr>
                        <a:t>, </a:t>
                      </a:r>
                      <a:r>
                        <a:rPr lang="en-US" sz="2000" baseline="0" dirty="0" err="1">
                          <a:latin typeface="Arial" panose="020B0604020202020204" pitchFamily="34" charset="0"/>
                          <a:cs typeface="Arial" panose="020B0604020202020204" pitchFamily="34" charset="0"/>
                        </a:rPr>
                        <a:t>Sayansikimu</a:t>
                      </a:r>
                      <a:r>
                        <a:rPr lang="en-US" sz="2000" baseline="0" dirty="0">
                          <a:latin typeface="Arial" panose="020B0604020202020204" pitchFamily="34" charset="0"/>
                          <a:cs typeface="Arial" panose="020B0604020202020204" pitchFamily="34" charset="0"/>
                        </a:rPr>
                        <a:t> </a:t>
                      </a:r>
                      <a:r>
                        <a:rPr lang="en-US" sz="2000" baseline="0" dirty="0" err="1">
                          <a:latin typeface="Arial" panose="020B0604020202020204" pitchFamily="34" charset="0"/>
                          <a:cs typeface="Arial" panose="020B0604020202020204" pitchFamily="34" charset="0"/>
                        </a:rPr>
                        <a:t>na</a:t>
                      </a:r>
                      <a:r>
                        <a:rPr lang="en-US" sz="2000" baseline="0" dirty="0">
                          <a:latin typeface="Arial" panose="020B0604020202020204" pitchFamily="34" charset="0"/>
                          <a:cs typeface="Arial" panose="020B0604020202020204" pitchFamily="34" charset="0"/>
                        </a:rPr>
                        <a:t> </a:t>
                      </a:r>
                      <a:r>
                        <a:rPr lang="en-US" sz="2000" baseline="0" dirty="0" err="1">
                          <a:latin typeface="Arial" panose="020B0604020202020204" pitchFamily="34" charset="0"/>
                          <a:cs typeface="Arial" panose="020B0604020202020204" pitchFamily="34" charset="0"/>
                        </a:rPr>
                        <a:t>Biashara</a:t>
                      </a:r>
                      <a:endParaRPr lang="en-US" sz="2000" dirty="0">
                        <a:latin typeface="Arial" panose="020B0604020202020204" pitchFamily="34" charset="0"/>
                        <a:cs typeface="Arial" panose="020B0604020202020204" pitchFamily="34" charset="0"/>
                      </a:endParaRPr>
                    </a:p>
                  </a:txBody>
                  <a:tcPr marL="91436" marR="91436" marT="45715" marB="45715"/>
                </a:tc>
                <a:extLst>
                  <a:ext uri="{0D108BD9-81ED-4DB2-BD59-A6C34878D82A}">
                    <a16:rowId xmlns:a16="http://schemas.microsoft.com/office/drawing/2014/main" val="228903339"/>
                  </a:ext>
                </a:extLst>
              </a:tr>
              <a:tr h="732581">
                <a:tc>
                  <a:txBody>
                    <a:bodyPr/>
                    <a:lstStyle/>
                    <a:p>
                      <a:pPr algn="ctr"/>
                      <a:r>
                        <a:rPr lang="en-US" sz="2000" dirty="0">
                          <a:latin typeface="Arial" panose="020B0604020202020204" pitchFamily="34" charset="0"/>
                          <a:cs typeface="Arial" panose="020B0604020202020204" pitchFamily="34" charset="0"/>
                        </a:rPr>
                        <a:t>1997</a:t>
                      </a:r>
                    </a:p>
                  </a:txBody>
                  <a:tcPr marL="91436" marR="91436" marT="45715" marB="45715"/>
                </a:tc>
                <a:tc>
                  <a:txBody>
                    <a:bodyPr/>
                    <a:lstStyle/>
                    <a:p>
                      <a:r>
                        <a:rPr lang="en-GB" sz="2000" dirty="0">
                          <a:latin typeface="Arial" panose="020B0604020202020204" pitchFamily="34" charset="0"/>
                          <a:cs typeface="Arial" panose="020B0604020202020204" pitchFamily="34" charset="0"/>
                        </a:rPr>
                        <a:t>Msisitizo </a:t>
                      </a:r>
                      <a:r>
                        <a:rPr lang="en-GB" sz="2000" dirty="0" err="1">
                          <a:latin typeface="Arial" panose="020B0604020202020204" pitchFamily="34" charset="0"/>
                          <a:cs typeface="Arial" panose="020B0604020202020204" pitchFamily="34" charset="0"/>
                        </a:rPr>
                        <a:t>kwenye</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elimu</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ya</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nadharia</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na</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vitendo</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Maboresho</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yalizingatia</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mapendekezo</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ya</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tume</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ya</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Makweta</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ya</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Mwaka</a:t>
                      </a:r>
                      <a:r>
                        <a:rPr lang="en-GB" sz="2000" dirty="0">
                          <a:latin typeface="Arial" panose="020B0604020202020204" pitchFamily="34" charset="0"/>
                          <a:cs typeface="Arial" panose="020B0604020202020204" pitchFamily="34" charset="0"/>
                        </a:rPr>
                        <a:t> 1982 </a:t>
                      </a:r>
                      <a:r>
                        <a:rPr lang="en-GB" sz="2000" dirty="0" err="1">
                          <a:latin typeface="Arial" panose="020B0604020202020204" pitchFamily="34" charset="0"/>
                          <a:cs typeface="Arial" panose="020B0604020202020204" pitchFamily="34" charset="0"/>
                        </a:rPr>
                        <a:t>na</a:t>
                      </a:r>
                      <a:r>
                        <a:rPr lang="en-GB" sz="2000" dirty="0">
                          <a:latin typeface="Arial" panose="020B0604020202020204" pitchFamily="34" charset="0"/>
                          <a:cs typeface="Arial" panose="020B0604020202020204" pitchFamily="34" charset="0"/>
                        </a:rPr>
                        <a:t> Sera </a:t>
                      </a:r>
                      <a:r>
                        <a:rPr lang="en-GB" sz="2000" dirty="0" err="1">
                          <a:latin typeface="Arial" panose="020B0604020202020204" pitchFamily="34" charset="0"/>
                          <a:cs typeface="Arial" panose="020B0604020202020204" pitchFamily="34" charset="0"/>
                        </a:rPr>
                        <a:t>ya</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Elimu</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na</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Mafunzo</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ya</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mwaka</a:t>
                      </a:r>
                      <a:r>
                        <a:rPr lang="en-GB" sz="2000" dirty="0">
                          <a:latin typeface="Arial" panose="020B0604020202020204" pitchFamily="34" charset="0"/>
                          <a:cs typeface="Arial" panose="020B0604020202020204" pitchFamily="34" charset="0"/>
                        </a:rPr>
                        <a:t> 1995</a:t>
                      </a:r>
                      <a:endParaRPr lang="en-US" sz="2000" dirty="0">
                        <a:latin typeface="Arial" panose="020B0604020202020204" pitchFamily="34" charset="0"/>
                        <a:cs typeface="Arial" panose="020B0604020202020204" pitchFamily="34" charset="0"/>
                      </a:endParaRPr>
                    </a:p>
                  </a:txBody>
                  <a:tcPr marL="91436" marR="91436" marT="45715" marB="45715"/>
                </a:tc>
                <a:extLst>
                  <a:ext uri="{0D108BD9-81ED-4DB2-BD59-A6C34878D82A}">
                    <a16:rowId xmlns:a16="http://schemas.microsoft.com/office/drawing/2014/main" val="529390925"/>
                  </a:ext>
                </a:extLst>
              </a:tr>
              <a:tr h="632651">
                <a:tc>
                  <a:txBody>
                    <a:bodyPr/>
                    <a:lstStyle/>
                    <a:p>
                      <a:pPr algn="ctr"/>
                      <a:r>
                        <a:rPr lang="en-US" sz="2000" dirty="0">
                          <a:latin typeface="Arial" panose="020B0604020202020204" pitchFamily="34" charset="0"/>
                          <a:cs typeface="Arial" panose="020B0604020202020204" pitchFamily="34" charset="0"/>
                        </a:rPr>
                        <a:t>2005 </a:t>
                      </a:r>
                    </a:p>
                  </a:txBody>
                  <a:tcPr marL="91436" marR="91436" marT="45715" marB="45715"/>
                </a:tc>
                <a:tc>
                  <a:txBody>
                    <a:bodyPr/>
                    <a:lstStyle/>
                    <a:p>
                      <a:r>
                        <a:rPr lang="en-US" sz="2000" dirty="0" err="1">
                          <a:latin typeface="Arial" panose="020B0604020202020204" pitchFamily="34" charset="0"/>
                          <a:cs typeface="Arial" panose="020B0604020202020204" pitchFamily="34" charset="0"/>
                        </a:rPr>
                        <a:t>Mitaala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yenye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kuhimiza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ujifunzaji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ufundishaji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unaozingatia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ujenzi</a:t>
                      </a:r>
                      <a:r>
                        <a:rPr lang="en-US" sz="2000" dirty="0">
                          <a:latin typeface="Arial" panose="020B0604020202020204" pitchFamily="34" charset="0"/>
                          <a:cs typeface="Arial" panose="020B0604020202020204" pitchFamily="34" charset="0"/>
                        </a:rPr>
                        <a:t> wa </a:t>
                      </a:r>
                      <a:r>
                        <a:rPr lang="en-US" sz="2000" dirty="0" err="1">
                          <a:latin typeface="Arial" panose="020B0604020202020204" pitchFamily="34" charset="0"/>
                          <a:cs typeface="Arial" panose="020B0604020202020204" pitchFamily="34" charset="0"/>
                        </a:rPr>
                        <a:t>umahiri</a:t>
                      </a:r>
                      <a:r>
                        <a:rPr lang="en-US" sz="2000" dirty="0">
                          <a:latin typeface="Arial" panose="020B0604020202020204" pitchFamily="34" charset="0"/>
                          <a:cs typeface="Arial" panose="020B0604020202020204" pitchFamily="34" charset="0"/>
                        </a:rPr>
                        <a:t> (Competence Based Curriculum)</a:t>
                      </a:r>
                    </a:p>
                  </a:txBody>
                  <a:tcPr marL="91436" marR="91436" marT="45715" marB="45715"/>
                </a:tc>
                <a:extLst>
                  <a:ext uri="{0D108BD9-81ED-4DB2-BD59-A6C34878D82A}">
                    <a16:rowId xmlns:a16="http://schemas.microsoft.com/office/drawing/2014/main" val="2647251028"/>
                  </a:ext>
                </a:extLst>
              </a:tr>
              <a:tr h="1311206">
                <a:tc>
                  <a:txBody>
                    <a:bodyPr/>
                    <a:lstStyle/>
                    <a:p>
                      <a:pPr algn="ctr"/>
                      <a:r>
                        <a:rPr lang="en-US" sz="2000" dirty="0">
                          <a:latin typeface="Arial" panose="020B0604020202020204" pitchFamily="34" charset="0"/>
                          <a:cs typeface="Arial" panose="020B0604020202020204" pitchFamily="34" charset="0"/>
                        </a:rPr>
                        <a:t>2014</a:t>
                      </a:r>
                    </a:p>
                  </a:txBody>
                  <a:tcPr marL="91436" marR="91436" marT="45715" marB="45715"/>
                </a:tc>
                <a:tc>
                  <a:txBody>
                    <a:bodyPr/>
                    <a:lstStyle/>
                    <a:p>
                      <a:r>
                        <a:rPr lang="en-US" sz="2000" dirty="0" err="1">
                          <a:latin typeface="Arial" panose="020B0604020202020204" pitchFamily="34" charset="0"/>
                          <a:cs typeface="Arial" panose="020B0604020202020204" pitchFamily="34" charset="0"/>
                        </a:rPr>
                        <a:t>Mtaala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unaohimiza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Kusoma</a:t>
                      </a:r>
                      <a:r>
                        <a:rPr lang="en-US" sz="2000" dirty="0">
                          <a:latin typeface="Arial" panose="020B0604020202020204" pitchFamily="34" charset="0"/>
                          <a:cs typeface="Arial" panose="020B0604020202020204" pitchFamily="34" charset="0"/>
                        </a:rPr>
                        <a:t>,</a:t>
                      </a:r>
                      <a:r>
                        <a:rPr lang="en-US" sz="2000" baseline="0" dirty="0">
                          <a:latin typeface="Arial" panose="020B0604020202020204" pitchFamily="34" charset="0"/>
                          <a:cs typeface="Arial" panose="020B0604020202020204" pitchFamily="34" charset="0"/>
                        </a:rPr>
                        <a:t> </a:t>
                      </a:r>
                      <a:r>
                        <a:rPr lang="en-US" sz="2000" baseline="0" dirty="0" err="1">
                          <a:latin typeface="Arial" panose="020B0604020202020204" pitchFamily="34" charset="0"/>
                          <a:cs typeface="Arial" panose="020B0604020202020204" pitchFamily="34" charset="0"/>
                        </a:rPr>
                        <a:t>Kuandika</a:t>
                      </a:r>
                      <a:r>
                        <a:rPr lang="en-US" sz="2000" baseline="0" dirty="0">
                          <a:latin typeface="Arial" panose="020B0604020202020204" pitchFamily="34" charset="0"/>
                          <a:cs typeface="Arial" panose="020B0604020202020204" pitchFamily="34" charset="0"/>
                        </a:rPr>
                        <a:t> </a:t>
                      </a:r>
                      <a:r>
                        <a:rPr lang="en-US" sz="2000" baseline="0" dirty="0" err="1">
                          <a:latin typeface="Arial" panose="020B0604020202020204" pitchFamily="34" charset="0"/>
                          <a:cs typeface="Arial" panose="020B0604020202020204" pitchFamily="34" charset="0"/>
                        </a:rPr>
                        <a:t>na</a:t>
                      </a:r>
                      <a:r>
                        <a:rPr lang="en-US" sz="2000" baseline="0" dirty="0">
                          <a:latin typeface="Arial" panose="020B0604020202020204" pitchFamily="34" charset="0"/>
                          <a:cs typeface="Arial" panose="020B0604020202020204" pitchFamily="34" charset="0"/>
                        </a:rPr>
                        <a:t> </a:t>
                      </a:r>
                      <a:r>
                        <a:rPr lang="en-US" sz="2000" baseline="0" dirty="0" err="1">
                          <a:latin typeface="Arial" panose="020B0604020202020204" pitchFamily="34" charset="0"/>
                          <a:cs typeface="Arial" panose="020B0604020202020204" pitchFamily="34" charset="0"/>
                        </a:rPr>
                        <a:t>Kuhesabu</a:t>
                      </a:r>
                      <a:r>
                        <a:rPr lang="en-US" sz="2000" baseline="0" dirty="0">
                          <a:latin typeface="Arial" panose="020B0604020202020204" pitchFamily="34" charset="0"/>
                          <a:cs typeface="Arial" panose="020B0604020202020204" pitchFamily="34" charset="0"/>
                        </a:rPr>
                        <a:t> (KKK) </a:t>
                      </a:r>
                      <a:endParaRPr lang="en-US" sz="2000" dirty="0">
                        <a:latin typeface="Arial" panose="020B0604020202020204" pitchFamily="34" charset="0"/>
                        <a:cs typeface="Arial" panose="020B0604020202020204" pitchFamily="34" charset="0"/>
                      </a:endParaRPr>
                    </a:p>
                  </a:txBody>
                  <a:tcPr marL="91436" marR="91436" marT="45715" marB="45715"/>
                </a:tc>
                <a:extLst>
                  <a:ext uri="{0D108BD9-81ED-4DB2-BD59-A6C34878D82A}">
                    <a16:rowId xmlns:a16="http://schemas.microsoft.com/office/drawing/2014/main" val="2345824071"/>
                  </a:ext>
                </a:extLst>
              </a:tr>
            </a:tbl>
          </a:graphicData>
        </a:graphic>
      </p:graphicFrame>
    </p:spTree>
    <p:extLst>
      <p:ext uri="{BB962C8B-B14F-4D97-AF65-F5344CB8AC3E}">
        <p14:creationId xmlns:p14="http://schemas.microsoft.com/office/powerpoint/2010/main" val="7986443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0E2232EC-D223-929C-1032-5D3F4B8A61CD}"/>
              </a:ext>
            </a:extLst>
          </p:cNvPr>
          <p:cNvSpPr>
            <a:spLocks noGrp="1"/>
          </p:cNvSpPr>
          <p:nvPr>
            <p:ph type="title"/>
          </p:nvPr>
        </p:nvSpPr>
        <p:spPr>
          <a:xfrm>
            <a:off x="1187624" y="346646"/>
            <a:ext cx="7128792" cy="922114"/>
          </a:xfrm>
        </p:spPr>
        <p:txBody>
          <a:bodyPr/>
          <a:lstStyle/>
          <a:p>
            <a:pPr algn="ctr"/>
            <a:r>
              <a:rPr lang="en-US" altLang="x-none" b="1" dirty="0" err="1">
                <a:latin typeface="Arial" panose="020B0604020202020204" pitchFamily="34" charset="0"/>
                <a:cs typeface="Arial" panose="020B0604020202020204" pitchFamily="34" charset="0"/>
              </a:rPr>
              <a:t>Muundo</a:t>
            </a:r>
            <a:r>
              <a:rPr lang="en-US" altLang="x-none" b="1"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wa</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Elimu</a:t>
            </a:r>
            <a:endParaRPr lang="en-US" altLang="x-none" b="1" dirty="0">
              <a:latin typeface="Arial" panose="020B0604020202020204" pitchFamily="34" charset="0"/>
              <a:cs typeface="Arial" panose="020B0604020202020204" pitchFamily="34" charset="0"/>
            </a:endParaRPr>
          </a:p>
        </p:txBody>
      </p:sp>
      <p:sp>
        <p:nvSpPr>
          <p:cNvPr id="22530" name="Content Placeholder 2">
            <a:extLst>
              <a:ext uri="{FF2B5EF4-FFF2-40B4-BE49-F238E27FC236}">
                <a16:creationId xmlns:a16="http://schemas.microsoft.com/office/drawing/2014/main" id="{EF8BABC9-FA38-DD08-0FC7-A47190A33743}"/>
              </a:ext>
            </a:extLst>
          </p:cNvPr>
          <p:cNvSpPr>
            <a:spLocks noGrp="1"/>
          </p:cNvSpPr>
          <p:nvPr>
            <p:ph idx="1"/>
          </p:nvPr>
        </p:nvSpPr>
        <p:spPr>
          <a:xfrm>
            <a:off x="251520" y="1556792"/>
            <a:ext cx="8568952" cy="4363367"/>
          </a:xfrm>
        </p:spPr>
        <p:txBody>
          <a:bodyPr/>
          <a:lstStyle/>
          <a:p>
            <a:pPr algn="just">
              <a:buFont typeface="Wingdings" pitchFamily="2" charset="2"/>
              <a:buChar char="v"/>
            </a:pPr>
            <a:r>
              <a:rPr lang="en-US" altLang="x-none" dirty="0" err="1">
                <a:latin typeface="Arial" panose="020B0604020202020204" pitchFamily="34" charset="0"/>
                <a:cs typeface="Arial" panose="020B0604020202020204" pitchFamily="34" charset="0"/>
              </a:rPr>
              <a:t>Muundo</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nyumbufu</a:t>
            </a:r>
            <a:r>
              <a:rPr lang="en-US" altLang="x-none" dirty="0">
                <a:latin typeface="Arial" panose="020B0604020202020204" pitchFamily="34" charset="0"/>
                <a:cs typeface="Arial" panose="020B0604020202020204" pitchFamily="34" charset="0"/>
              </a:rPr>
              <a:t> (</a:t>
            </a:r>
            <a:r>
              <a:rPr lang="en-US" altLang="x-none" b="1" dirty="0">
                <a:latin typeface="Arial" panose="020B0604020202020204" pitchFamily="34" charset="0"/>
                <a:cs typeface="Arial" panose="020B0604020202020204" pitchFamily="34" charset="0"/>
              </a:rPr>
              <a:t>Flexible curriculum</a:t>
            </a:r>
            <a:r>
              <a:rPr lang="en-US" altLang="x-none" dirty="0">
                <a:latin typeface="Arial" panose="020B0604020202020204" pitchFamily="34" charset="0"/>
                <a:cs typeface="Arial" panose="020B0604020202020204" pitchFamily="34" charset="0"/>
              </a:rPr>
              <a:t>) </a:t>
            </a:r>
          </a:p>
          <a:p>
            <a:pPr algn="just">
              <a:buFont typeface="Wingdings" pitchFamily="2" charset="2"/>
              <a:buChar char="v"/>
            </a:pPr>
            <a:endParaRPr lang="en-US" altLang="x-none" dirty="0">
              <a:latin typeface="Arial" panose="020B0604020202020204" pitchFamily="34" charset="0"/>
              <a:cs typeface="Arial" panose="020B0604020202020204" pitchFamily="34" charset="0"/>
            </a:endParaRPr>
          </a:p>
          <a:p>
            <a:pPr algn="just">
              <a:buFont typeface="Wingdings" pitchFamily="2" charset="2"/>
              <a:buChar char="v"/>
            </a:pPr>
            <a:r>
              <a:rPr lang="en-US" altLang="x-none" dirty="0" err="1">
                <a:latin typeface="Arial" panose="020B0604020202020204" pitchFamily="34" charset="0"/>
                <a:cs typeface="Arial" panose="020B0604020202020204" pitchFamily="34" charset="0"/>
              </a:rPr>
              <a:t>Muundo</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huu</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umezingatia</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maoni</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ya</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wadau</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mapitio</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ya</a:t>
            </a:r>
            <a:r>
              <a:rPr lang="en-US" altLang="x-none" dirty="0">
                <a:latin typeface="Arial" panose="020B0604020202020204" pitchFamily="34" charset="0"/>
                <a:cs typeface="Arial" panose="020B0604020202020204" pitchFamily="34" charset="0"/>
              </a:rPr>
              <a:t> Sera, </a:t>
            </a:r>
            <a:r>
              <a:rPr lang="en-US" altLang="x-none" dirty="0" err="1">
                <a:latin typeface="Arial" panose="020B0604020202020204" pitchFamily="34" charset="0"/>
                <a:cs typeface="Arial" panose="020B0604020202020204" pitchFamily="34" charset="0"/>
              </a:rPr>
              <a:t>nyaraka</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na</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uzoefu</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kutoka</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nchi</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mbalimbali</a:t>
            </a:r>
            <a:r>
              <a:rPr lang="en-US" altLang="x-none" dirty="0">
                <a:latin typeface="Arial" panose="020B0604020202020204" pitchFamily="34" charset="0"/>
                <a:cs typeface="Arial" panose="020B0604020202020204" pitchFamily="34" charset="0"/>
              </a:rPr>
              <a:t>.</a:t>
            </a:r>
            <a:endParaRPr lang="en-US" altLang="x-none"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165378-AB91-674A-82F4-3AB96557BCCF}" type="slidenum">
              <a:rPr kumimoji="0" lang="en-GB" altLang="en-US" sz="1200" b="0" i="0" u="none" strike="noStrike" kern="1200" cap="none" spc="0" normalizeH="0" baseline="0" noProof="0" smtClean="0">
                <a:ln>
                  <a:noFill/>
                </a:ln>
                <a:solidFill>
                  <a:prstClr val="white"/>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altLang="en-US" sz="1200" b="0" i="0" u="none" strike="noStrike" kern="1200" cap="none" spc="0" normalizeH="0" baseline="0" noProof="0">
              <a:ln>
                <a:noFill/>
              </a:ln>
              <a:solidFill>
                <a:prstClr val="white"/>
              </a:solidFill>
              <a:effectLst/>
              <a:uLnTx/>
              <a:uFillTx/>
              <a:latin typeface="Calibri" panose="020F050202020403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FD5A870B-2E80-E7D4-E4A1-C22D4F37A8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6525"/>
            <a:ext cx="9144000" cy="6721475"/>
          </a:xfrm>
          <a:prstGeom prst="rect">
            <a:avLst/>
          </a:prstGeom>
        </p:spPr>
      </p:pic>
    </p:spTree>
    <p:extLst>
      <p:ext uri="{BB962C8B-B14F-4D97-AF65-F5344CB8AC3E}">
        <p14:creationId xmlns:p14="http://schemas.microsoft.com/office/powerpoint/2010/main" val="3911834792"/>
      </p:ext>
    </p:extLst>
  </p:cSld>
  <p:clrMapOvr>
    <a:masterClrMapping/>
  </p:clrMapOvr>
  <p:transition spd="slow">
    <p:blinds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556EF-0804-1C9A-05B7-211B49EDB6A9}"/>
              </a:ext>
            </a:extLst>
          </p:cNvPr>
          <p:cNvSpPr>
            <a:spLocks noGrp="1"/>
          </p:cNvSpPr>
          <p:nvPr>
            <p:ph type="title"/>
          </p:nvPr>
        </p:nvSpPr>
        <p:spPr>
          <a:xfrm>
            <a:off x="1187624" y="274638"/>
            <a:ext cx="6696744" cy="1138138"/>
          </a:xfrm>
        </p:spPr>
        <p:txBody>
          <a:bodyPr/>
          <a:lstStyle/>
          <a:p>
            <a:r>
              <a:rPr lang="en-TZ" dirty="0"/>
              <a:t>Mfumo wa Elimu</a:t>
            </a:r>
            <a:br>
              <a:rPr lang="en-TZ" dirty="0"/>
            </a:br>
            <a:r>
              <a:rPr lang="en-TZ" dirty="0"/>
              <a:t>Elimu ya Awali</a:t>
            </a:r>
          </a:p>
        </p:txBody>
      </p:sp>
      <p:sp>
        <p:nvSpPr>
          <p:cNvPr id="3" name="Content Placeholder 2">
            <a:extLst>
              <a:ext uri="{FF2B5EF4-FFF2-40B4-BE49-F238E27FC236}">
                <a16:creationId xmlns:a16="http://schemas.microsoft.com/office/drawing/2014/main" id="{6D714198-D2B1-961B-FEF9-3B27454065A2}"/>
              </a:ext>
            </a:extLst>
          </p:cNvPr>
          <p:cNvSpPr>
            <a:spLocks noGrp="1"/>
          </p:cNvSpPr>
          <p:nvPr>
            <p:ph idx="1"/>
          </p:nvPr>
        </p:nvSpPr>
        <p:spPr/>
        <p:txBody>
          <a:bodyPr/>
          <a:lstStyle/>
          <a:p>
            <a:r>
              <a:rPr lang="en-TZ" dirty="0"/>
              <a:t>Lengo kuu la elimu ya </a:t>
            </a:r>
            <a:r>
              <a:rPr lang="en-US" dirty="0"/>
              <a:t>A</a:t>
            </a:r>
            <a:r>
              <a:rPr lang="en-TZ" dirty="0"/>
              <a:t>wali ni kuwaandaa vema watoto waweze kujiunga na  Elimu ya Msingi.</a:t>
            </a:r>
          </a:p>
        </p:txBody>
      </p:sp>
      <p:sp>
        <p:nvSpPr>
          <p:cNvPr id="4" name="Slide Number Placeholder 3">
            <a:extLst>
              <a:ext uri="{FF2B5EF4-FFF2-40B4-BE49-F238E27FC236}">
                <a16:creationId xmlns:a16="http://schemas.microsoft.com/office/drawing/2014/main" id="{697B5F2B-ABAD-2FAC-C22F-F751BC1F2C57}"/>
              </a:ext>
            </a:extLst>
          </p:cNvPr>
          <p:cNvSpPr>
            <a:spLocks noGrp="1"/>
          </p:cNvSpPr>
          <p:nvPr>
            <p:ph type="sldNum" sz="quarter" idx="12"/>
          </p:nvPr>
        </p:nvSpPr>
        <p:spPr/>
        <p:txBody>
          <a:bodyPr/>
          <a:lstStyle/>
          <a:p>
            <a:fld id="{A8C49640-C73F-DB47-8529-5EF0472658B0}" type="slidenum">
              <a:rPr lang="en-GB" altLang="en-US" smtClean="0"/>
              <a:pPr/>
              <a:t>14</a:t>
            </a:fld>
            <a:endParaRPr lang="en-GB" altLang="en-US"/>
          </a:p>
        </p:txBody>
      </p:sp>
    </p:spTree>
    <p:extLst>
      <p:ext uri="{BB962C8B-B14F-4D97-AF65-F5344CB8AC3E}">
        <p14:creationId xmlns:p14="http://schemas.microsoft.com/office/powerpoint/2010/main" val="2703875972"/>
      </p:ext>
    </p:extLst>
  </p:cSld>
  <p:clrMapOvr>
    <a:masterClrMapping/>
  </p:clrMapOvr>
  <p:transition spd="slow">
    <p:blinds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D4A10-49A2-4525-8F45-C577D2A259DD}"/>
              </a:ext>
            </a:extLst>
          </p:cNvPr>
          <p:cNvSpPr>
            <a:spLocks noGrp="1"/>
          </p:cNvSpPr>
          <p:nvPr>
            <p:ph type="title"/>
          </p:nvPr>
        </p:nvSpPr>
        <p:spPr>
          <a:xfrm>
            <a:off x="1187624" y="332656"/>
            <a:ext cx="6696744" cy="864096"/>
          </a:xfrm>
        </p:spPr>
        <p:txBody>
          <a:bodyPr/>
          <a:lstStyle/>
          <a:p>
            <a:br>
              <a:rPr lang="en-US" sz="3600" dirty="0"/>
            </a:br>
            <a:r>
              <a:rPr lang="en-US" sz="3600" dirty="0" err="1"/>
              <a:t>Mfumo</a:t>
            </a:r>
            <a:r>
              <a:rPr lang="en-US" sz="3600" dirty="0"/>
              <a:t> </a:t>
            </a:r>
            <a:r>
              <a:rPr lang="en-US" sz="3600" dirty="0" err="1"/>
              <a:t>wa</a:t>
            </a:r>
            <a:r>
              <a:rPr lang="en-US" sz="3600" dirty="0"/>
              <a:t> </a:t>
            </a:r>
            <a:r>
              <a:rPr lang="en-US" sz="3600" dirty="0" err="1"/>
              <a:t>Elimu</a:t>
            </a:r>
            <a:br>
              <a:rPr lang="en-US" sz="3600" dirty="0"/>
            </a:br>
            <a:r>
              <a:rPr lang="en-US" sz="3600" dirty="0" err="1"/>
              <a:t>Elimu</a:t>
            </a:r>
            <a:r>
              <a:rPr lang="en-US" sz="3600" dirty="0"/>
              <a:t> </a:t>
            </a:r>
            <a:r>
              <a:rPr lang="en-US" sz="3600" dirty="0" err="1"/>
              <a:t>ya</a:t>
            </a:r>
            <a:r>
              <a:rPr lang="en-US" sz="3600" dirty="0"/>
              <a:t> </a:t>
            </a:r>
            <a:r>
              <a:rPr lang="en-US" sz="3600" dirty="0" err="1"/>
              <a:t>Awali</a:t>
            </a:r>
            <a:br>
              <a:rPr lang="en-US" dirty="0"/>
            </a:br>
            <a:endParaRPr lang="en-US" dirty="0"/>
          </a:p>
        </p:txBody>
      </p:sp>
      <p:graphicFrame>
        <p:nvGraphicFramePr>
          <p:cNvPr id="5" name="Content Placeholder 4">
            <a:extLst>
              <a:ext uri="{FF2B5EF4-FFF2-40B4-BE49-F238E27FC236}">
                <a16:creationId xmlns:a16="http://schemas.microsoft.com/office/drawing/2014/main" id="{4F9E4D38-B433-8279-21E1-AD319F92058E}"/>
              </a:ext>
            </a:extLst>
          </p:cNvPr>
          <p:cNvGraphicFramePr>
            <a:graphicFrameLocks noGrp="1"/>
          </p:cNvGraphicFramePr>
          <p:nvPr>
            <p:ph idx="1"/>
          </p:nvPr>
        </p:nvGraphicFramePr>
        <p:xfrm>
          <a:off x="395536" y="1621472"/>
          <a:ext cx="8640960" cy="5029200"/>
        </p:xfrm>
        <a:graphic>
          <a:graphicData uri="http://schemas.openxmlformats.org/drawingml/2006/table">
            <a:tbl>
              <a:tblPr firstRow="1" bandRow="1">
                <a:tableStyleId>{5C22544A-7EE6-4342-B048-85BDC9FD1C3A}</a:tableStyleId>
              </a:tblPr>
              <a:tblGrid>
                <a:gridCol w="3900662">
                  <a:extLst>
                    <a:ext uri="{9D8B030D-6E8A-4147-A177-3AD203B41FA5}">
                      <a16:colId xmlns:a16="http://schemas.microsoft.com/office/drawing/2014/main" val="202222211"/>
                    </a:ext>
                  </a:extLst>
                </a:gridCol>
                <a:gridCol w="4740298">
                  <a:extLst>
                    <a:ext uri="{9D8B030D-6E8A-4147-A177-3AD203B41FA5}">
                      <a16:colId xmlns:a16="http://schemas.microsoft.com/office/drawing/2014/main" val="2526719052"/>
                    </a:ext>
                  </a:extLst>
                </a:gridCol>
              </a:tblGrid>
              <a:tr h="0">
                <a:tc>
                  <a:txBody>
                    <a:bodyPr/>
                    <a:lstStyle/>
                    <a:p>
                      <a:r>
                        <a:rPr lang="en-US" sz="2400" b="1" i="0" u="none" strike="noStrike" kern="1200" baseline="0" dirty="0">
                          <a:solidFill>
                            <a:schemeClr val="lt1"/>
                          </a:solidFill>
                          <a:latin typeface="Tahoma" panose="020B0604030504040204" pitchFamily="34" charset="0"/>
                          <a:ea typeface="Tahoma" panose="020B0604030504040204" pitchFamily="34" charset="0"/>
                          <a:cs typeface="Tahoma" panose="020B0604030504040204" pitchFamily="34" charset="0"/>
                        </a:rPr>
                        <a:t>Maeneo </a:t>
                      </a:r>
                      <a:r>
                        <a:rPr lang="en-US" sz="2400" b="1" i="0" u="none" strike="noStrike" kern="1200" baseline="0" dirty="0" err="1">
                          <a:solidFill>
                            <a:schemeClr val="lt1"/>
                          </a:solidFill>
                          <a:latin typeface="Tahoma" panose="020B0604030504040204" pitchFamily="34" charset="0"/>
                          <a:ea typeface="Tahoma" panose="020B0604030504040204" pitchFamily="34" charset="0"/>
                          <a:cs typeface="Tahoma" panose="020B0604030504040204" pitchFamily="34" charset="0"/>
                        </a:rPr>
                        <a:t>ya</a:t>
                      </a:r>
                      <a:r>
                        <a:rPr lang="en-US" sz="2400" b="1" i="0" u="none" strike="noStrike" kern="1200" baseline="0" dirty="0">
                          <a:solidFill>
                            <a:schemeClr val="lt1"/>
                          </a:solidFill>
                          <a:latin typeface="Tahoma" panose="020B0604030504040204" pitchFamily="34" charset="0"/>
                          <a:ea typeface="Tahoma" panose="020B0604030504040204" pitchFamily="34" charset="0"/>
                          <a:cs typeface="Tahoma" panose="020B0604030504040204" pitchFamily="34" charset="0"/>
                        </a:rPr>
                        <a:t> </a:t>
                      </a:r>
                      <a:r>
                        <a:rPr lang="en-US" sz="2400" b="1" i="0" u="none" strike="noStrike" kern="1200" baseline="0" dirty="0" err="1">
                          <a:solidFill>
                            <a:schemeClr val="lt1"/>
                          </a:solidFill>
                          <a:latin typeface="Tahoma" panose="020B0604030504040204" pitchFamily="34" charset="0"/>
                          <a:ea typeface="Tahoma" panose="020B0604030504040204" pitchFamily="34" charset="0"/>
                          <a:cs typeface="Tahoma" panose="020B0604030504040204" pitchFamily="34" charset="0"/>
                        </a:rPr>
                        <a:t>Ujifunzaji</a:t>
                      </a:r>
                      <a:endParaRPr lang="en-US" sz="2400" b="0" i="0" u="none" strike="noStrike" kern="1200" baseline="0" dirty="0">
                        <a:solidFill>
                          <a:schemeClr val="lt1"/>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2400" b="1" i="0" u="none" strike="noStrike" kern="1200" baseline="0" dirty="0" err="1">
                          <a:solidFill>
                            <a:schemeClr val="lt1"/>
                          </a:solidFill>
                          <a:latin typeface="Tahoma" panose="020B0604030504040204" pitchFamily="34" charset="0"/>
                          <a:ea typeface="Tahoma" panose="020B0604030504040204" pitchFamily="34" charset="0"/>
                          <a:cs typeface="Tahoma" panose="020B0604030504040204" pitchFamily="34" charset="0"/>
                        </a:rPr>
                        <a:t>Umahiri</a:t>
                      </a:r>
                      <a:r>
                        <a:rPr lang="en-US" sz="2400" b="1" i="0" u="none" strike="noStrike" kern="1200" baseline="0" dirty="0">
                          <a:solidFill>
                            <a:schemeClr val="lt1"/>
                          </a:solidFill>
                          <a:latin typeface="Tahoma" panose="020B0604030504040204" pitchFamily="34" charset="0"/>
                          <a:ea typeface="Tahoma" panose="020B0604030504040204" pitchFamily="34" charset="0"/>
                          <a:cs typeface="Tahoma" panose="020B0604030504040204" pitchFamily="34" charset="0"/>
                        </a:rPr>
                        <a:t> </a:t>
                      </a:r>
                      <a:r>
                        <a:rPr lang="en-US" sz="2400" b="1" i="0" u="none" strike="noStrike" kern="1200" baseline="0" dirty="0" err="1">
                          <a:solidFill>
                            <a:schemeClr val="lt1"/>
                          </a:solidFill>
                          <a:latin typeface="Tahoma" panose="020B0604030504040204" pitchFamily="34" charset="0"/>
                          <a:ea typeface="Tahoma" panose="020B0604030504040204" pitchFamily="34" charset="0"/>
                          <a:cs typeface="Tahoma" panose="020B0604030504040204" pitchFamily="34" charset="0"/>
                        </a:rPr>
                        <a:t>Mkuu</a:t>
                      </a:r>
                      <a:r>
                        <a:rPr lang="en-US" sz="2400" b="1" i="0" u="none" strike="noStrike" kern="1200" baseline="0" dirty="0">
                          <a:solidFill>
                            <a:schemeClr val="lt1"/>
                          </a:solidFill>
                          <a:latin typeface="Tahoma" panose="020B0604030504040204" pitchFamily="34" charset="0"/>
                          <a:ea typeface="Tahoma" panose="020B0604030504040204" pitchFamily="34" charset="0"/>
                          <a:cs typeface="Tahoma" panose="020B0604030504040204" pitchFamily="34" charset="0"/>
                        </a:rPr>
                        <a:t> </a:t>
                      </a:r>
                      <a:r>
                        <a:rPr lang="en-US" sz="2400" b="0" i="0" u="none" strike="noStrike" kern="1200" baseline="0" dirty="0">
                          <a:solidFill>
                            <a:schemeClr val="lt1"/>
                          </a:solidFill>
                          <a:latin typeface="Tahoma" panose="020B0604030504040204" pitchFamily="34" charset="0"/>
                          <a:ea typeface="Tahoma" panose="020B0604030504040204" pitchFamily="34" charset="0"/>
                          <a:cs typeface="Tahoma" panose="020B0604030504040204" pitchFamily="34" charset="0"/>
                        </a:rPr>
                        <a:t>	</a:t>
                      </a:r>
                    </a:p>
                  </a:txBody>
                  <a:tcPr/>
                </a:tc>
                <a:extLst>
                  <a:ext uri="{0D108BD9-81ED-4DB2-BD59-A6C34878D82A}">
                    <a16:rowId xmlns:a16="http://schemas.microsoft.com/office/drawing/2014/main" val="2573859910"/>
                  </a:ext>
                </a:extLst>
              </a:tr>
              <a:tr h="354426">
                <a:tc>
                  <a:txBody>
                    <a:bodyPr/>
                    <a:lstStyle/>
                    <a:p>
                      <a:r>
                        <a:rPr lang="fi-FI" sz="2400" b="0" i="0" u="none" strike="noStrike" kern="1200" baseline="0" dirty="0">
                          <a:solidFill>
                            <a:schemeClr val="dk1"/>
                          </a:solidFill>
                          <a:latin typeface="Tahoma" panose="020B0604030504040204" pitchFamily="34" charset="0"/>
                          <a:ea typeface="Tahoma" panose="020B0604030504040204" pitchFamily="34" charset="0"/>
                          <a:cs typeface="Tahoma" panose="020B0604030504040204" pitchFamily="34" charset="0"/>
                        </a:rPr>
                        <a:t>Utamaduni, Elimu ya Imani, Sanaa na Michezo 	</a:t>
                      </a:r>
                    </a:p>
                  </a:txBody>
                  <a:tcPr/>
                </a:tc>
                <a:tc>
                  <a:txBody>
                    <a:bodyPr/>
                    <a:lstStyle/>
                    <a:p>
                      <a:r>
                        <a:rPr lang="pl-PL" sz="2400" b="0" i="0" u="none" strike="noStrike" kern="1200" baseline="0" dirty="0">
                          <a:solidFill>
                            <a:schemeClr val="dk1"/>
                          </a:solidFill>
                          <a:latin typeface="Tahoma" panose="020B0604030504040204" pitchFamily="34" charset="0"/>
                          <a:ea typeface="Tahoma" panose="020B0604030504040204" pitchFamily="34" charset="0"/>
                          <a:cs typeface="Tahoma" panose="020B0604030504040204" pitchFamily="34" charset="0"/>
                        </a:rPr>
                        <a:t>Kumudu stadi za kisanii, ubunifu na Michezo 	</a:t>
                      </a:r>
                    </a:p>
                  </a:txBody>
                  <a:tcPr/>
                </a:tc>
                <a:extLst>
                  <a:ext uri="{0D108BD9-81ED-4DB2-BD59-A6C34878D82A}">
                    <a16:rowId xmlns:a16="http://schemas.microsoft.com/office/drawing/2014/main" val="3466674"/>
                  </a:ext>
                </a:extLst>
              </a:tr>
              <a:tr h="0">
                <a:tc>
                  <a:txBody>
                    <a:bodyPr/>
                    <a:lstStyle/>
                    <a:p>
                      <a:endParaRPr lang="en-US" sz="240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2400" b="0" i="0" u="none" strike="noStrike" kern="1200" baseline="0" dirty="0" err="1">
                          <a:solidFill>
                            <a:schemeClr val="dk1"/>
                          </a:solidFill>
                          <a:latin typeface="Tahoma" panose="020B0604030504040204" pitchFamily="34" charset="0"/>
                          <a:ea typeface="Tahoma" panose="020B0604030504040204" pitchFamily="34" charset="0"/>
                          <a:cs typeface="Tahoma" panose="020B0604030504040204" pitchFamily="34" charset="0"/>
                        </a:rPr>
                        <a:t>Kuthamini</a:t>
                      </a:r>
                      <a:r>
                        <a:rPr lang="en-US" sz="2400" b="0" i="0" u="none" strike="noStrike" kern="1200" baseline="0" dirty="0">
                          <a:solidFill>
                            <a:schemeClr val="dk1"/>
                          </a:solidFill>
                          <a:latin typeface="Tahoma" panose="020B0604030504040204" pitchFamily="34" charset="0"/>
                          <a:ea typeface="Tahoma" panose="020B0604030504040204" pitchFamily="34" charset="0"/>
                          <a:cs typeface="Tahoma" panose="020B0604030504040204" pitchFamily="34" charset="0"/>
                        </a:rPr>
                        <a:t> </a:t>
                      </a:r>
                      <a:r>
                        <a:rPr lang="en-US" sz="2400" b="0" i="0" u="none" strike="noStrike" kern="1200" baseline="0" dirty="0" err="1">
                          <a:solidFill>
                            <a:schemeClr val="dk1"/>
                          </a:solidFill>
                          <a:latin typeface="Tahoma" panose="020B0604030504040204" pitchFamily="34" charset="0"/>
                          <a:ea typeface="Tahoma" panose="020B0604030504040204" pitchFamily="34" charset="0"/>
                          <a:cs typeface="Tahoma" panose="020B0604030504040204" pitchFamily="34" charset="0"/>
                        </a:rPr>
                        <a:t>utamaduni</a:t>
                      </a:r>
                      <a:r>
                        <a:rPr lang="en-US" sz="2400" b="0" i="0" u="none" strike="noStrike" kern="1200" baseline="0" dirty="0">
                          <a:solidFill>
                            <a:schemeClr val="dk1"/>
                          </a:solidFill>
                          <a:latin typeface="Tahoma" panose="020B0604030504040204" pitchFamily="34" charset="0"/>
                          <a:ea typeface="Tahoma" panose="020B0604030504040204" pitchFamily="34" charset="0"/>
                          <a:cs typeface="Tahoma" panose="020B0604030504040204" pitchFamily="34" charset="0"/>
                        </a:rPr>
                        <a:t> </a:t>
                      </a:r>
                      <a:r>
                        <a:rPr lang="en-US" sz="2400" b="0" i="0" u="none" strike="noStrike" kern="1200" baseline="0" dirty="0" err="1">
                          <a:solidFill>
                            <a:schemeClr val="dk1"/>
                          </a:solidFill>
                          <a:latin typeface="Tahoma" panose="020B0604030504040204" pitchFamily="34" charset="0"/>
                          <a:ea typeface="Tahoma" panose="020B0604030504040204" pitchFamily="34" charset="0"/>
                          <a:cs typeface="Tahoma" panose="020B0604030504040204" pitchFamily="34" charset="0"/>
                        </a:rPr>
                        <a:t>wa</a:t>
                      </a:r>
                      <a:r>
                        <a:rPr lang="en-US" sz="2400" b="0" i="0" u="none" strike="noStrike" kern="1200" baseline="0" dirty="0">
                          <a:solidFill>
                            <a:schemeClr val="dk1"/>
                          </a:solidFill>
                          <a:latin typeface="Tahoma" panose="020B0604030504040204" pitchFamily="34" charset="0"/>
                          <a:ea typeface="Tahoma" panose="020B0604030504040204" pitchFamily="34" charset="0"/>
                          <a:cs typeface="Tahoma" panose="020B0604030504040204" pitchFamily="34" charset="0"/>
                        </a:rPr>
                        <a:t> </a:t>
                      </a:r>
                      <a:r>
                        <a:rPr lang="en-US" sz="2400" b="0" i="0" u="none" strike="noStrike" kern="1200" baseline="0" dirty="0" err="1">
                          <a:solidFill>
                            <a:schemeClr val="dk1"/>
                          </a:solidFill>
                          <a:latin typeface="Tahoma" panose="020B0604030504040204" pitchFamily="34" charset="0"/>
                          <a:ea typeface="Tahoma" panose="020B0604030504040204" pitchFamily="34" charset="0"/>
                          <a:cs typeface="Tahoma" panose="020B0604030504040204" pitchFamily="34" charset="0"/>
                        </a:rPr>
                        <a:t>jamii</a:t>
                      </a:r>
                      <a:r>
                        <a:rPr lang="en-US" sz="2400" b="0" i="0" u="none" strike="noStrike" kern="1200" baseline="0" dirty="0">
                          <a:solidFill>
                            <a:schemeClr val="dk1"/>
                          </a:solidFill>
                          <a:latin typeface="Tahoma" panose="020B0604030504040204" pitchFamily="34" charset="0"/>
                          <a:ea typeface="Tahoma" panose="020B0604030504040204" pitchFamily="34" charset="0"/>
                          <a:cs typeface="Tahoma" panose="020B0604030504040204" pitchFamily="34" charset="0"/>
                        </a:rPr>
                        <a:t> </a:t>
                      </a:r>
                      <a:r>
                        <a:rPr lang="en-US" sz="2400" b="0" i="0" u="none" strike="noStrike" kern="1200" baseline="0" dirty="0" err="1">
                          <a:solidFill>
                            <a:schemeClr val="dk1"/>
                          </a:solidFill>
                          <a:latin typeface="Tahoma" panose="020B0604030504040204" pitchFamily="34" charset="0"/>
                          <a:ea typeface="Tahoma" panose="020B0604030504040204" pitchFamily="34" charset="0"/>
                          <a:cs typeface="Tahoma" panose="020B0604030504040204" pitchFamily="34" charset="0"/>
                        </a:rPr>
                        <a:t>yake</a:t>
                      </a:r>
                      <a:r>
                        <a:rPr lang="en-US" sz="2400" b="0" i="0" u="none" strike="noStrike" kern="1200" baseline="0" dirty="0">
                          <a:solidFill>
                            <a:schemeClr val="dk1"/>
                          </a:solidFill>
                          <a:latin typeface="Tahoma" panose="020B0604030504040204" pitchFamily="34" charset="0"/>
                          <a:ea typeface="Tahoma" panose="020B0604030504040204" pitchFamily="34" charset="0"/>
                          <a:cs typeface="Tahoma" panose="020B0604030504040204" pitchFamily="34" charset="0"/>
                        </a:rPr>
                        <a:t>, </a:t>
                      </a:r>
                      <a:r>
                        <a:rPr lang="en-US" sz="2400" b="0" i="0" u="none" strike="noStrike" kern="1200" baseline="0" dirty="0" err="1">
                          <a:solidFill>
                            <a:schemeClr val="dk1"/>
                          </a:solidFill>
                          <a:latin typeface="Tahoma" panose="020B0604030504040204" pitchFamily="34" charset="0"/>
                          <a:ea typeface="Tahoma" panose="020B0604030504040204" pitchFamily="34" charset="0"/>
                          <a:cs typeface="Tahoma" panose="020B0604030504040204" pitchFamily="34" charset="0"/>
                        </a:rPr>
                        <a:t>imani</a:t>
                      </a:r>
                      <a:r>
                        <a:rPr lang="en-US" sz="2400" b="0" i="0" u="none" strike="noStrike" kern="1200" baseline="0" dirty="0">
                          <a:solidFill>
                            <a:schemeClr val="dk1"/>
                          </a:solidFill>
                          <a:latin typeface="Tahoma" panose="020B0604030504040204" pitchFamily="34" charset="0"/>
                          <a:ea typeface="Tahoma" panose="020B0604030504040204" pitchFamily="34" charset="0"/>
                          <a:cs typeface="Tahoma" panose="020B0604030504040204" pitchFamily="34" charset="0"/>
                        </a:rPr>
                        <a:t> na </a:t>
                      </a:r>
                      <a:r>
                        <a:rPr lang="en-US" sz="2400" b="0" i="0" u="none" strike="noStrike" kern="1200" baseline="0" dirty="0" err="1">
                          <a:solidFill>
                            <a:schemeClr val="dk1"/>
                          </a:solidFill>
                          <a:latin typeface="Tahoma" panose="020B0604030504040204" pitchFamily="34" charset="0"/>
                          <a:ea typeface="Tahoma" panose="020B0604030504040204" pitchFamily="34" charset="0"/>
                          <a:cs typeface="Tahoma" panose="020B0604030504040204" pitchFamily="34" charset="0"/>
                        </a:rPr>
                        <a:t>tunu</a:t>
                      </a:r>
                      <a:r>
                        <a:rPr lang="en-US" sz="2400" b="0" i="0" u="none" strike="noStrike" kern="1200" baseline="0" dirty="0">
                          <a:solidFill>
                            <a:schemeClr val="dk1"/>
                          </a:solidFill>
                          <a:latin typeface="Tahoma" panose="020B0604030504040204" pitchFamily="34" charset="0"/>
                          <a:ea typeface="Tahoma" panose="020B0604030504040204" pitchFamily="34" charset="0"/>
                          <a:cs typeface="Tahoma" panose="020B0604030504040204" pitchFamily="34" charset="0"/>
                        </a:rPr>
                        <a:t> za </a:t>
                      </a:r>
                      <a:r>
                        <a:rPr lang="en-US" sz="2400" b="0" i="0" u="none" strike="noStrike" kern="1200" baseline="0" dirty="0" err="1">
                          <a:solidFill>
                            <a:schemeClr val="dk1"/>
                          </a:solidFill>
                          <a:latin typeface="Tahoma" panose="020B0604030504040204" pitchFamily="34" charset="0"/>
                          <a:ea typeface="Tahoma" panose="020B0604030504040204" pitchFamily="34" charset="0"/>
                          <a:cs typeface="Tahoma" panose="020B0604030504040204" pitchFamily="34" charset="0"/>
                        </a:rPr>
                        <a:t>taifa</a:t>
                      </a:r>
                      <a:r>
                        <a:rPr lang="en-US" sz="2400" b="0" i="0" u="none" strike="noStrike" kern="1200" baseline="0" dirty="0">
                          <a:solidFill>
                            <a:schemeClr val="dk1"/>
                          </a:solidFill>
                          <a:latin typeface="Tahoma" panose="020B0604030504040204" pitchFamily="34" charset="0"/>
                          <a:ea typeface="Tahoma" panose="020B0604030504040204" pitchFamily="34" charset="0"/>
                          <a:cs typeface="Tahoma" panose="020B0604030504040204" pitchFamily="34" charset="0"/>
                        </a:rPr>
                        <a:t>. </a:t>
                      </a:r>
                    </a:p>
                  </a:txBody>
                  <a:tcPr/>
                </a:tc>
                <a:extLst>
                  <a:ext uri="{0D108BD9-81ED-4DB2-BD59-A6C34878D82A}">
                    <a16:rowId xmlns:a16="http://schemas.microsoft.com/office/drawing/2014/main" val="714677077"/>
                  </a:ext>
                </a:extLst>
              </a:tr>
              <a:tr h="354426">
                <a:tc>
                  <a:txBody>
                    <a:bodyPr/>
                    <a:lstStyle/>
                    <a:p>
                      <a:r>
                        <a:rPr lang="en-US" sz="2400" b="0" i="0" u="none" strike="noStrike" kern="1200" baseline="0" dirty="0" err="1">
                          <a:solidFill>
                            <a:schemeClr val="dk1"/>
                          </a:solidFill>
                          <a:latin typeface="Tahoma" panose="020B0604030504040204" pitchFamily="34" charset="0"/>
                          <a:ea typeface="Tahoma" panose="020B0604030504040204" pitchFamily="34" charset="0"/>
                          <a:cs typeface="Tahoma" panose="020B0604030504040204" pitchFamily="34" charset="0"/>
                        </a:rPr>
                        <a:t>Lugha</a:t>
                      </a:r>
                      <a:r>
                        <a:rPr lang="en-US" sz="2400" b="0" i="0" u="none" strike="noStrike" kern="1200" baseline="0" dirty="0">
                          <a:solidFill>
                            <a:schemeClr val="dk1"/>
                          </a:solidFill>
                          <a:latin typeface="Tahoma" panose="020B0604030504040204" pitchFamily="34" charset="0"/>
                          <a:ea typeface="Tahoma" panose="020B0604030504040204" pitchFamily="34" charset="0"/>
                          <a:cs typeface="Tahoma" panose="020B0604030504040204" pitchFamily="34" charset="0"/>
                        </a:rPr>
                        <a:t> na </a:t>
                      </a:r>
                      <a:r>
                        <a:rPr lang="en-US" sz="2400" b="0" i="0" u="none" strike="noStrike" kern="1200" baseline="0" dirty="0" err="1">
                          <a:solidFill>
                            <a:schemeClr val="dk1"/>
                          </a:solidFill>
                          <a:latin typeface="Tahoma" panose="020B0604030504040204" pitchFamily="34" charset="0"/>
                          <a:ea typeface="Tahoma" panose="020B0604030504040204" pitchFamily="34" charset="0"/>
                          <a:cs typeface="Tahoma" panose="020B0604030504040204" pitchFamily="34" charset="0"/>
                        </a:rPr>
                        <a:t>Mawasiliano</a:t>
                      </a:r>
                      <a:r>
                        <a:rPr lang="en-US" sz="2400" b="0" i="0" u="none" strike="noStrike" kern="1200" baseline="0" dirty="0">
                          <a:solidFill>
                            <a:schemeClr val="dk1"/>
                          </a:solidFill>
                          <a:latin typeface="Tahoma" panose="020B0604030504040204" pitchFamily="34" charset="0"/>
                          <a:ea typeface="Tahoma" panose="020B0604030504040204" pitchFamily="34" charset="0"/>
                          <a:cs typeface="Tahoma" panose="020B0604030504040204" pitchFamily="34" charset="0"/>
                        </a:rPr>
                        <a:t> 	</a:t>
                      </a:r>
                    </a:p>
                  </a:txBody>
                  <a:tcPr/>
                </a:tc>
                <a:tc>
                  <a:txBody>
                    <a:bodyPr/>
                    <a:lstStyle/>
                    <a:p>
                      <a:r>
                        <a:rPr lang="pl-PL" sz="2400" b="0" i="0" u="none" strike="noStrike" kern="1200" baseline="0" dirty="0">
                          <a:solidFill>
                            <a:schemeClr val="dk1"/>
                          </a:solidFill>
                          <a:latin typeface="Tahoma" panose="020B0604030504040204" pitchFamily="34" charset="0"/>
                          <a:ea typeface="Tahoma" panose="020B0604030504040204" pitchFamily="34" charset="0"/>
                          <a:cs typeface="Tahoma" panose="020B0604030504040204" pitchFamily="34" charset="0"/>
                        </a:rPr>
                        <a:t>Kumudu stadi za awali za lugha ya mawasiliano 	</a:t>
                      </a:r>
                    </a:p>
                  </a:txBody>
                  <a:tcPr/>
                </a:tc>
                <a:extLst>
                  <a:ext uri="{0D108BD9-81ED-4DB2-BD59-A6C34878D82A}">
                    <a16:rowId xmlns:a16="http://schemas.microsoft.com/office/drawing/2014/main" val="88623077"/>
                  </a:ext>
                </a:extLst>
              </a:tr>
              <a:tr h="354426">
                <a:tc>
                  <a:txBody>
                    <a:bodyPr/>
                    <a:lstStyle/>
                    <a:p>
                      <a:r>
                        <a:rPr lang="pl-PL" sz="2400" b="0" i="0" u="none" strike="noStrike" kern="1200" baseline="0" dirty="0">
                          <a:solidFill>
                            <a:schemeClr val="dk1"/>
                          </a:solidFill>
                          <a:latin typeface="Tahoma" panose="020B0604030504040204" pitchFamily="34" charset="0"/>
                          <a:ea typeface="Tahoma" panose="020B0604030504040204" pitchFamily="34" charset="0"/>
                          <a:cs typeface="Tahoma" panose="020B0604030504040204" pitchFamily="34" charset="0"/>
                        </a:rPr>
                        <a:t>Stadi za Awali za Maisha 	</a:t>
                      </a:r>
                    </a:p>
                  </a:txBody>
                  <a:tcPr/>
                </a:tc>
                <a:tc>
                  <a:txBody>
                    <a:bodyPr/>
                    <a:lstStyle/>
                    <a:p>
                      <a:r>
                        <a:rPr lang="en-US" sz="2400" b="0" i="0" u="none" strike="noStrike" kern="1200" baseline="0" dirty="0" err="1">
                          <a:solidFill>
                            <a:schemeClr val="dk1"/>
                          </a:solidFill>
                          <a:latin typeface="Tahoma" panose="020B0604030504040204" pitchFamily="34" charset="0"/>
                          <a:ea typeface="Tahoma" panose="020B0604030504040204" pitchFamily="34" charset="0"/>
                          <a:cs typeface="Tahoma" panose="020B0604030504040204" pitchFamily="34" charset="0"/>
                        </a:rPr>
                        <a:t>Kuhusiana</a:t>
                      </a:r>
                      <a:r>
                        <a:rPr lang="en-US" sz="2400" b="0" i="0" u="none" strike="noStrike" kern="1200" baseline="0" dirty="0">
                          <a:solidFill>
                            <a:schemeClr val="dk1"/>
                          </a:solidFill>
                          <a:latin typeface="Tahoma" panose="020B0604030504040204" pitchFamily="34" charset="0"/>
                          <a:ea typeface="Tahoma" panose="020B0604030504040204" pitchFamily="34" charset="0"/>
                          <a:cs typeface="Tahoma" panose="020B0604030504040204" pitchFamily="34" charset="0"/>
                        </a:rPr>
                        <a:t> 	</a:t>
                      </a:r>
                    </a:p>
                  </a:txBody>
                  <a:tcPr/>
                </a:tc>
                <a:extLst>
                  <a:ext uri="{0D108BD9-81ED-4DB2-BD59-A6C34878D82A}">
                    <a16:rowId xmlns:a16="http://schemas.microsoft.com/office/drawing/2014/main" val="3562437479"/>
                  </a:ext>
                </a:extLst>
              </a:tr>
              <a:tr h="354426">
                <a:tc>
                  <a:txBody>
                    <a:bodyPr/>
                    <a:lstStyle/>
                    <a:p>
                      <a:r>
                        <a:rPr lang="en-US" sz="2400" b="0" i="0" u="none" strike="noStrike" kern="1200" baseline="0" dirty="0">
                          <a:solidFill>
                            <a:schemeClr val="dk1"/>
                          </a:solidFill>
                          <a:latin typeface="Tahoma" panose="020B0604030504040204" pitchFamily="34" charset="0"/>
                          <a:ea typeface="Tahoma" panose="020B0604030504040204" pitchFamily="34" charset="0"/>
                          <a:cs typeface="Tahoma" panose="020B0604030504040204" pitchFamily="34" charset="0"/>
                        </a:rPr>
                        <a:t>Afya na </a:t>
                      </a:r>
                      <a:r>
                        <a:rPr lang="en-US" sz="2400" b="0" i="0" u="none" strike="noStrike" kern="1200" baseline="0" dirty="0" err="1">
                          <a:solidFill>
                            <a:schemeClr val="dk1"/>
                          </a:solidFill>
                          <a:latin typeface="Tahoma" panose="020B0604030504040204" pitchFamily="34" charset="0"/>
                          <a:ea typeface="Tahoma" panose="020B0604030504040204" pitchFamily="34" charset="0"/>
                          <a:cs typeface="Tahoma" panose="020B0604030504040204" pitchFamily="34" charset="0"/>
                        </a:rPr>
                        <a:t>Mazingira</a:t>
                      </a:r>
                      <a:r>
                        <a:rPr lang="en-US" sz="2400" b="0" i="0" u="none" strike="noStrike" kern="1200" baseline="0" dirty="0">
                          <a:solidFill>
                            <a:schemeClr val="dk1"/>
                          </a:solidFill>
                          <a:latin typeface="Tahoma" panose="020B0604030504040204" pitchFamily="34" charset="0"/>
                          <a:ea typeface="Tahoma" panose="020B0604030504040204" pitchFamily="34" charset="0"/>
                          <a:cs typeface="Tahoma" panose="020B0604030504040204" pitchFamily="34" charset="0"/>
                        </a:rPr>
                        <a:t> 	</a:t>
                      </a:r>
                    </a:p>
                  </a:txBody>
                  <a:tcPr/>
                </a:tc>
                <a:tc>
                  <a:txBody>
                    <a:bodyPr/>
                    <a:lstStyle/>
                    <a:p>
                      <a:r>
                        <a:rPr lang="en-US" sz="2400" b="0" i="0" u="none" strike="noStrike" kern="1200" baseline="0" dirty="0" err="1">
                          <a:solidFill>
                            <a:schemeClr val="dk1"/>
                          </a:solidFill>
                          <a:latin typeface="Tahoma" panose="020B0604030504040204" pitchFamily="34" charset="0"/>
                          <a:ea typeface="Tahoma" panose="020B0604030504040204" pitchFamily="34" charset="0"/>
                          <a:cs typeface="Tahoma" panose="020B0604030504040204" pitchFamily="34" charset="0"/>
                        </a:rPr>
                        <a:t>Kutunza</a:t>
                      </a:r>
                      <a:r>
                        <a:rPr lang="en-US" sz="2400" b="0" i="0" u="none" strike="noStrike" kern="1200" baseline="0" dirty="0">
                          <a:solidFill>
                            <a:schemeClr val="dk1"/>
                          </a:solidFill>
                          <a:latin typeface="Tahoma" panose="020B0604030504040204" pitchFamily="34" charset="0"/>
                          <a:ea typeface="Tahoma" panose="020B0604030504040204" pitchFamily="34" charset="0"/>
                          <a:cs typeface="Tahoma" panose="020B0604030504040204" pitchFamily="34" charset="0"/>
                        </a:rPr>
                        <a:t> </a:t>
                      </a:r>
                      <a:r>
                        <a:rPr lang="en-US" sz="2400" b="0" i="0" u="none" strike="noStrike" kern="1200" baseline="0" dirty="0" err="1">
                          <a:solidFill>
                            <a:schemeClr val="dk1"/>
                          </a:solidFill>
                          <a:latin typeface="Tahoma" panose="020B0604030504040204" pitchFamily="34" charset="0"/>
                          <a:ea typeface="Tahoma" panose="020B0604030504040204" pitchFamily="34" charset="0"/>
                          <a:cs typeface="Tahoma" panose="020B0604030504040204" pitchFamily="34" charset="0"/>
                        </a:rPr>
                        <a:t>afya</a:t>
                      </a:r>
                      <a:r>
                        <a:rPr lang="en-US" sz="2400" b="0" i="0" u="none" strike="noStrike" kern="1200" baseline="0" dirty="0">
                          <a:solidFill>
                            <a:schemeClr val="dk1"/>
                          </a:solidFill>
                          <a:latin typeface="Tahoma" panose="020B0604030504040204" pitchFamily="34" charset="0"/>
                          <a:ea typeface="Tahoma" panose="020B0604030504040204" pitchFamily="34" charset="0"/>
                          <a:cs typeface="Tahoma" panose="020B0604030504040204" pitchFamily="34" charset="0"/>
                        </a:rPr>
                        <a:t> na </a:t>
                      </a:r>
                      <a:r>
                        <a:rPr lang="en-US" sz="2400" b="0" i="0" u="none" strike="noStrike" kern="1200" baseline="0" dirty="0" err="1">
                          <a:solidFill>
                            <a:schemeClr val="dk1"/>
                          </a:solidFill>
                          <a:latin typeface="Tahoma" panose="020B0604030504040204" pitchFamily="34" charset="0"/>
                          <a:ea typeface="Tahoma" panose="020B0604030504040204" pitchFamily="34" charset="0"/>
                          <a:cs typeface="Tahoma" panose="020B0604030504040204" pitchFamily="34" charset="0"/>
                        </a:rPr>
                        <a:t>mazingira</a:t>
                      </a:r>
                      <a:r>
                        <a:rPr lang="en-US" sz="2400" b="0" i="0" u="none" strike="noStrike" kern="1200" baseline="0" dirty="0">
                          <a:solidFill>
                            <a:schemeClr val="dk1"/>
                          </a:solidFill>
                          <a:latin typeface="Tahoma" panose="020B0604030504040204" pitchFamily="34" charset="0"/>
                          <a:ea typeface="Tahoma" panose="020B0604030504040204" pitchFamily="34" charset="0"/>
                          <a:cs typeface="Tahoma" panose="020B0604030504040204" pitchFamily="34" charset="0"/>
                        </a:rPr>
                        <a:t> 	</a:t>
                      </a:r>
                    </a:p>
                  </a:txBody>
                  <a:tcPr/>
                </a:tc>
                <a:extLst>
                  <a:ext uri="{0D108BD9-81ED-4DB2-BD59-A6C34878D82A}">
                    <a16:rowId xmlns:a16="http://schemas.microsoft.com/office/drawing/2014/main" val="4285967148"/>
                  </a:ext>
                </a:extLst>
              </a:tr>
              <a:tr h="354426">
                <a:tc>
                  <a:txBody>
                    <a:bodyPr/>
                    <a:lstStyle/>
                    <a:p>
                      <a:r>
                        <a:rPr lang="pl-PL" sz="2400" b="0" i="0" u="none" strike="noStrike" kern="1200" baseline="0" dirty="0">
                          <a:solidFill>
                            <a:schemeClr val="dk1"/>
                          </a:solidFill>
                          <a:latin typeface="Tahoma" panose="020B0604030504040204" pitchFamily="34" charset="0"/>
                          <a:ea typeface="Tahoma" panose="020B0604030504040204" pitchFamily="34" charset="0"/>
                          <a:cs typeface="Tahoma" panose="020B0604030504040204" pitchFamily="34" charset="0"/>
                        </a:rPr>
                        <a:t>Stadi za Awali za Kihisabati, Kisayansi na TEHAMA 	</a:t>
                      </a:r>
                      <a:endParaRPr lang="en-US" sz="2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2400" b="0" i="0" u="none" strike="noStrike" kern="1200" baseline="0" dirty="0" err="1">
                          <a:solidFill>
                            <a:schemeClr val="dk1"/>
                          </a:solidFill>
                          <a:latin typeface="Tahoma" panose="020B0604030504040204" pitchFamily="34" charset="0"/>
                          <a:ea typeface="Tahoma" panose="020B0604030504040204" pitchFamily="34" charset="0"/>
                          <a:cs typeface="Tahoma" panose="020B0604030504040204" pitchFamily="34" charset="0"/>
                        </a:rPr>
                        <a:t>Kuhesabu</a:t>
                      </a:r>
                      <a:r>
                        <a:rPr lang="en-US" sz="2400" b="0" i="0" u="none" strike="noStrike" kern="1200" baseline="0" dirty="0">
                          <a:solidFill>
                            <a:schemeClr val="dk1"/>
                          </a:solidFill>
                          <a:latin typeface="Tahoma" panose="020B0604030504040204" pitchFamily="34" charset="0"/>
                          <a:ea typeface="Tahoma" panose="020B0604030504040204" pitchFamily="34" charset="0"/>
                          <a:cs typeface="Tahoma" panose="020B0604030504040204" pitchFamily="34" charset="0"/>
                        </a:rPr>
                        <a:t>, </a:t>
                      </a:r>
                      <a:r>
                        <a:rPr lang="en-US" sz="2400" b="0" i="0" u="none" strike="noStrike" kern="1200" baseline="0" dirty="0" err="1">
                          <a:solidFill>
                            <a:schemeClr val="dk1"/>
                          </a:solidFill>
                          <a:latin typeface="Tahoma" panose="020B0604030504040204" pitchFamily="34" charset="0"/>
                          <a:ea typeface="Tahoma" panose="020B0604030504040204" pitchFamily="34" charset="0"/>
                          <a:cs typeface="Tahoma" panose="020B0604030504040204" pitchFamily="34" charset="0"/>
                        </a:rPr>
                        <a:t>Sayansi</a:t>
                      </a:r>
                      <a:r>
                        <a:rPr lang="en-US" sz="2400" b="0" i="0" u="none" strike="noStrike" kern="1200" baseline="0" dirty="0">
                          <a:solidFill>
                            <a:schemeClr val="dk1"/>
                          </a:solidFill>
                          <a:latin typeface="Tahoma" panose="020B0604030504040204" pitchFamily="34" charset="0"/>
                          <a:ea typeface="Tahoma" panose="020B0604030504040204" pitchFamily="34" charset="0"/>
                          <a:cs typeface="Tahoma" panose="020B0604030504040204" pitchFamily="34" charset="0"/>
                        </a:rPr>
                        <a:t> na TEHAMA	</a:t>
                      </a:r>
                    </a:p>
                  </a:txBody>
                  <a:tcPr/>
                </a:tc>
                <a:extLst>
                  <a:ext uri="{0D108BD9-81ED-4DB2-BD59-A6C34878D82A}">
                    <a16:rowId xmlns:a16="http://schemas.microsoft.com/office/drawing/2014/main" val="3502464550"/>
                  </a:ext>
                </a:extLst>
              </a:tr>
            </a:tbl>
          </a:graphicData>
        </a:graphic>
      </p:graphicFrame>
      <p:sp>
        <p:nvSpPr>
          <p:cNvPr id="4" name="Slide Number Placeholder 3">
            <a:extLst>
              <a:ext uri="{FF2B5EF4-FFF2-40B4-BE49-F238E27FC236}">
                <a16:creationId xmlns:a16="http://schemas.microsoft.com/office/drawing/2014/main" id="{6EF1D41E-3D67-03F7-54AB-21EB26A8306D}"/>
              </a:ext>
            </a:extLst>
          </p:cNvPr>
          <p:cNvSpPr>
            <a:spLocks noGrp="1"/>
          </p:cNvSpPr>
          <p:nvPr>
            <p:ph type="sldNum" sz="quarter" idx="12"/>
          </p:nvPr>
        </p:nvSpPr>
        <p:spPr/>
        <p:txBody>
          <a:bodyPr/>
          <a:lstStyle/>
          <a:p>
            <a:fld id="{A8C49640-C73F-DB47-8529-5EF0472658B0}" type="slidenum">
              <a:rPr lang="en-GB" altLang="en-US" smtClean="0"/>
              <a:pPr/>
              <a:t>15</a:t>
            </a:fld>
            <a:endParaRPr lang="en-GB" altLang="en-US"/>
          </a:p>
        </p:txBody>
      </p:sp>
    </p:spTree>
    <p:extLst>
      <p:ext uri="{BB962C8B-B14F-4D97-AF65-F5344CB8AC3E}">
        <p14:creationId xmlns:p14="http://schemas.microsoft.com/office/powerpoint/2010/main" val="3978539159"/>
      </p:ext>
    </p:extLst>
  </p:cSld>
  <p:clrMapOvr>
    <a:masterClrMapping/>
  </p:clrMapOvr>
  <p:transition spd="slow">
    <p:blinds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F6DC7-D8E3-3A17-809B-3CC564F908D9}"/>
              </a:ext>
            </a:extLst>
          </p:cNvPr>
          <p:cNvSpPr>
            <a:spLocks noGrp="1"/>
          </p:cNvSpPr>
          <p:nvPr>
            <p:ph type="title"/>
          </p:nvPr>
        </p:nvSpPr>
        <p:spPr>
          <a:xfrm>
            <a:off x="1187624" y="274637"/>
            <a:ext cx="6696744" cy="1311275"/>
          </a:xfrm>
        </p:spPr>
        <p:txBody>
          <a:bodyPr/>
          <a:lstStyle/>
          <a:p>
            <a:r>
              <a:rPr lang="en-TZ" dirty="0"/>
              <a:t>Muundo wa Elimu </a:t>
            </a:r>
            <a:br>
              <a:rPr lang="en-TZ" dirty="0"/>
            </a:br>
            <a:r>
              <a:rPr lang="en-TZ" dirty="0"/>
              <a:t>Elimu ya Msingi</a:t>
            </a:r>
          </a:p>
        </p:txBody>
      </p:sp>
      <p:sp>
        <p:nvSpPr>
          <p:cNvPr id="3" name="Content Placeholder 2">
            <a:extLst>
              <a:ext uri="{FF2B5EF4-FFF2-40B4-BE49-F238E27FC236}">
                <a16:creationId xmlns:a16="http://schemas.microsoft.com/office/drawing/2014/main" id="{997F7F54-0F2E-3A13-452F-BB9992DC4D00}"/>
              </a:ext>
            </a:extLst>
          </p:cNvPr>
          <p:cNvSpPr>
            <a:spLocks noGrp="1"/>
          </p:cNvSpPr>
          <p:nvPr>
            <p:ph idx="1"/>
          </p:nvPr>
        </p:nvSpPr>
        <p:spPr/>
        <p:txBody>
          <a:bodyPr/>
          <a:lstStyle/>
          <a:p>
            <a:pPr marL="0" indent="0">
              <a:buNone/>
            </a:pPr>
            <a:r>
              <a:rPr lang="en-GB" b="1" dirty="0"/>
              <a:t>H</a:t>
            </a:r>
            <a:r>
              <a:rPr lang="en-TZ" b="1" dirty="0"/>
              <a:t>atua ya Kwanza</a:t>
            </a:r>
          </a:p>
          <a:p>
            <a:r>
              <a:rPr lang="en-TZ" dirty="0"/>
              <a:t>Darasa la  kwanza na Darasa la Pili. Lengo kuu la hatua hii ni kujenga umahii katika stadi za  Kusoma , Kuandika na Kuhesabu (KKK).</a:t>
            </a:r>
          </a:p>
        </p:txBody>
      </p:sp>
      <p:sp>
        <p:nvSpPr>
          <p:cNvPr id="4" name="Slide Number Placeholder 3">
            <a:extLst>
              <a:ext uri="{FF2B5EF4-FFF2-40B4-BE49-F238E27FC236}">
                <a16:creationId xmlns:a16="http://schemas.microsoft.com/office/drawing/2014/main" id="{6323E7DE-26AC-021A-1E3D-FF711166B6C2}"/>
              </a:ext>
            </a:extLst>
          </p:cNvPr>
          <p:cNvSpPr>
            <a:spLocks noGrp="1"/>
          </p:cNvSpPr>
          <p:nvPr>
            <p:ph type="sldNum" sz="quarter" idx="12"/>
          </p:nvPr>
        </p:nvSpPr>
        <p:spPr/>
        <p:txBody>
          <a:bodyPr/>
          <a:lstStyle/>
          <a:p>
            <a:fld id="{A8C49640-C73F-DB47-8529-5EF0472658B0}" type="slidenum">
              <a:rPr lang="en-GB" altLang="en-US" smtClean="0"/>
              <a:pPr/>
              <a:t>16</a:t>
            </a:fld>
            <a:endParaRPr lang="en-GB" altLang="en-US"/>
          </a:p>
        </p:txBody>
      </p:sp>
    </p:spTree>
    <p:extLst>
      <p:ext uri="{BB962C8B-B14F-4D97-AF65-F5344CB8AC3E}">
        <p14:creationId xmlns:p14="http://schemas.microsoft.com/office/powerpoint/2010/main" val="3256501673"/>
      </p:ext>
    </p:extLst>
  </p:cSld>
  <p:clrMapOvr>
    <a:masterClrMapping/>
  </p:clrMapOvr>
  <p:transition spd="slow">
    <p:blinds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14404-1F59-8011-F3DC-54B7D94AF5A7}"/>
              </a:ext>
            </a:extLst>
          </p:cNvPr>
          <p:cNvSpPr>
            <a:spLocks noGrp="1"/>
          </p:cNvSpPr>
          <p:nvPr>
            <p:ph type="title"/>
          </p:nvPr>
        </p:nvSpPr>
        <p:spPr/>
        <p:txBody>
          <a:bodyPr/>
          <a:lstStyle/>
          <a:p>
            <a:r>
              <a:rPr lang="en-US" sz="3600" dirty="0"/>
              <a:t>Maeneo </a:t>
            </a:r>
            <a:r>
              <a:rPr lang="en-US" sz="3600" dirty="0" err="1"/>
              <a:t>ya</a:t>
            </a:r>
            <a:r>
              <a:rPr lang="en-US" sz="3600" dirty="0"/>
              <a:t> </a:t>
            </a:r>
            <a:r>
              <a:rPr lang="en-US" sz="3600" dirty="0" err="1"/>
              <a:t>Ujifunzaji</a:t>
            </a:r>
            <a:br>
              <a:rPr lang="en-US" sz="3600" dirty="0"/>
            </a:br>
            <a:r>
              <a:rPr lang="en-US" sz="3600" dirty="0" err="1"/>
              <a:t>Darasa</a:t>
            </a:r>
            <a:r>
              <a:rPr lang="en-US" sz="3600" dirty="0"/>
              <a:t> la I na II</a:t>
            </a:r>
          </a:p>
        </p:txBody>
      </p:sp>
      <p:graphicFrame>
        <p:nvGraphicFramePr>
          <p:cNvPr id="5" name="Content Placeholder 4">
            <a:extLst>
              <a:ext uri="{FF2B5EF4-FFF2-40B4-BE49-F238E27FC236}">
                <a16:creationId xmlns:a16="http://schemas.microsoft.com/office/drawing/2014/main" id="{19333482-F6C7-25A1-F90F-D22F1B32721C}"/>
              </a:ext>
            </a:extLst>
          </p:cNvPr>
          <p:cNvGraphicFramePr>
            <a:graphicFrameLocks noGrp="1"/>
          </p:cNvGraphicFramePr>
          <p:nvPr>
            <p:ph idx="1"/>
          </p:nvPr>
        </p:nvGraphicFramePr>
        <p:xfrm>
          <a:off x="457200" y="1585913"/>
          <a:ext cx="8229600" cy="4297680"/>
        </p:xfrm>
        <a:graphic>
          <a:graphicData uri="http://schemas.openxmlformats.org/drawingml/2006/table">
            <a:tbl>
              <a:tblPr firstRow="1" bandRow="1">
                <a:tableStyleId>{5C22544A-7EE6-4342-B048-85BDC9FD1C3A}</a:tableStyleId>
              </a:tblPr>
              <a:tblGrid>
                <a:gridCol w="3538736">
                  <a:extLst>
                    <a:ext uri="{9D8B030D-6E8A-4147-A177-3AD203B41FA5}">
                      <a16:colId xmlns:a16="http://schemas.microsoft.com/office/drawing/2014/main" val="277232487"/>
                    </a:ext>
                  </a:extLst>
                </a:gridCol>
                <a:gridCol w="4690864">
                  <a:extLst>
                    <a:ext uri="{9D8B030D-6E8A-4147-A177-3AD203B41FA5}">
                      <a16:colId xmlns:a16="http://schemas.microsoft.com/office/drawing/2014/main" val="299259572"/>
                    </a:ext>
                  </a:extLst>
                </a:gridCol>
              </a:tblGrid>
              <a:tr h="370840">
                <a:tc>
                  <a:txBody>
                    <a:bodyPr/>
                    <a:lstStyle/>
                    <a:p>
                      <a:r>
                        <a:rPr lang="en-US" sz="2400" dirty="0">
                          <a:latin typeface="Tahoma" panose="020B0604030504040204" pitchFamily="34" charset="0"/>
                          <a:ea typeface="Tahoma" panose="020B0604030504040204" pitchFamily="34" charset="0"/>
                          <a:cs typeface="Tahoma" panose="020B0604030504040204" pitchFamily="34" charset="0"/>
                        </a:rPr>
                        <a:t>Maeneo </a:t>
                      </a:r>
                      <a:r>
                        <a:rPr lang="en-US" sz="2400" dirty="0" err="1">
                          <a:latin typeface="Tahoma" panose="020B0604030504040204" pitchFamily="34" charset="0"/>
                          <a:ea typeface="Tahoma" panose="020B0604030504040204" pitchFamily="34" charset="0"/>
                          <a:cs typeface="Tahoma" panose="020B0604030504040204" pitchFamily="34" charset="0"/>
                        </a:rPr>
                        <a:t>ya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ujifunzaji</a:t>
                      </a:r>
                      <a:r>
                        <a:rPr lang="en-US" sz="2400" dirty="0">
                          <a:latin typeface="Tahoma" panose="020B0604030504040204" pitchFamily="34" charset="0"/>
                          <a:ea typeface="Tahoma" panose="020B0604030504040204" pitchFamily="34" charset="0"/>
                          <a:cs typeface="Tahoma" panose="020B0604030504040204" pitchFamily="34" charset="0"/>
                        </a:rPr>
                        <a:t> </a:t>
                      </a:r>
                    </a:p>
                  </a:txBody>
                  <a:tcPr/>
                </a:tc>
                <a:tc>
                  <a:txBody>
                    <a:bodyPr/>
                    <a:lstStyle/>
                    <a:p>
                      <a:r>
                        <a:rPr lang="en-US" sz="2400" dirty="0" err="1">
                          <a:latin typeface="Tahoma" panose="020B0604030504040204" pitchFamily="34" charset="0"/>
                          <a:ea typeface="Tahoma" panose="020B0604030504040204" pitchFamily="34" charset="0"/>
                          <a:cs typeface="Tahoma" panose="020B0604030504040204" pitchFamily="34" charset="0"/>
                        </a:rPr>
                        <a:t>Umahiri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mkuu</a:t>
                      </a:r>
                      <a:endParaRPr lang="en-US" sz="24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3245635999"/>
                  </a:ext>
                </a:extLst>
              </a:tr>
              <a:tr h="370840">
                <a:tc>
                  <a:txBody>
                    <a:bodyPr/>
                    <a:lstStyle/>
                    <a:p>
                      <a:r>
                        <a:rPr lang="en-US" sz="2400" dirty="0" err="1">
                          <a:latin typeface="Tahoma" panose="020B0604030504040204" pitchFamily="34" charset="0"/>
                          <a:ea typeface="Tahoma" panose="020B0604030504040204" pitchFamily="34" charset="0"/>
                          <a:cs typeface="Tahoma" panose="020B0604030504040204" pitchFamily="34" charset="0"/>
                        </a:rPr>
                        <a:t>Lugha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mawasiliano</a:t>
                      </a:r>
                      <a:r>
                        <a:rPr lang="en-US" sz="2400" dirty="0">
                          <a:latin typeface="Tahoma" panose="020B0604030504040204" pitchFamily="34" charset="0"/>
                          <a:ea typeface="Tahoma" panose="020B0604030504040204" pitchFamily="34" charset="0"/>
                          <a:cs typeface="Tahoma" panose="020B0604030504040204" pitchFamily="34" charset="0"/>
                        </a:rPr>
                        <a:t> na </a:t>
                      </a:r>
                      <a:r>
                        <a:rPr lang="en-US" sz="2400" dirty="0" err="1">
                          <a:latin typeface="Tahoma" panose="020B0604030504040204" pitchFamily="34" charset="0"/>
                          <a:ea typeface="Tahoma" panose="020B0604030504040204" pitchFamily="34" charset="0"/>
                          <a:cs typeface="Tahoma" panose="020B0604030504040204" pitchFamily="34" charset="0"/>
                        </a:rPr>
                        <a:t>stadi</a:t>
                      </a:r>
                      <a:r>
                        <a:rPr lang="en-US" sz="2400" dirty="0">
                          <a:latin typeface="Tahoma" panose="020B0604030504040204" pitchFamily="34" charset="0"/>
                          <a:ea typeface="Tahoma" panose="020B0604030504040204" pitchFamily="34" charset="0"/>
                          <a:cs typeface="Tahoma" panose="020B0604030504040204" pitchFamily="34" charset="0"/>
                        </a:rPr>
                        <a:t> za </a:t>
                      </a:r>
                      <a:r>
                        <a:rPr lang="en-US" sz="2400" dirty="0" err="1">
                          <a:latin typeface="Tahoma" panose="020B0604030504040204" pitchFamily="34" charset="0"/>
                          <a:ea typeface="Tahoma" panose="020B0604030504040204" pitchFamily="34" charset="0"/>
                          <a:cs typeface="Tahoma" panose="020B0604030504040204" pitchFamily="34" charset="0"/>
                        </a:rPr>
                        <a:t>hisabati</a:t>
                      </a:r>
                      <a:endParaRPr lang="en-US" sz="2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2400" dirty="0" err="1">
                          <a:latin typeface="Tahoma" panose="020B0604030504040204" pitchFamily="34" charset="0"/>
                          <a:ea typeface="Tahoma" panose="020B0604030504040204" pitchFamily="34" charset="0"/>
                          <a:cs typeface="Tahoma" panose="020B0604030504040204" pitchFamily="34" charset="0"/>
                        </a:rPr>
                        <a:t>Kusoma</a:t>
                      </a:r>
                      <a:r>
                        <a:rPr lang="en-US" sz="2400" dirty="0">
                          <a:latin typeface="Tahoma" panose="020B0604030504040204" pitchFamily="34" charset="0"/>
                          <a:ea typeface="Tahoma" panose="020B0604030504040204" pitchFamily="34" charset="0"/>
                          <a:cs typeface="Tahoma" panose="020B0604030504040204" pitchFamily="34" charset="0"/>
                        </a:rPr>
                        <a:t> </a:t>
                      </a:r>
                    </a:p>
                  </a:txBody>
                  <a:tcPr/>
                </a:tc>
                <a:extLst>
                  <a:ext uri="{0D108BD9-81ED-4DB2-BD59-A6C34878D82A}">
                    <a16:rowId xmlns:a16="http://schemas.microsoft.com/office/drawing/2014/main" val="3361366994"/>
                  </a:ext>
                </a:extLst>
              </a:tr>
              <a:tr h="370840">
                <a:tc>
                  <a:txBody>
                    <a:bodyPr/>
                    <a:lstStyle/>
                    <a:p>
                      <a:endParaRPr lang="en-US" sz="2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2400" dirty="0" err="1">
                          <a:latin typeface="Tahoma" panose="020B0604030504040204" pitchFamily="34" charset="0"/>
                          <a:ea typeface="Tahoma" panose="020B0604030504040204" pitchFamily="34" charset="0"/>
                          <a:cs typeface="Tahoma" panose="020B0604030504040204" pitchFamily="34" charset="0"/>
                        </a:rPr>
                        <a:t>Kuandika</a:t>
                      </a:r>
                      <a:r>
                        <a:rPr lang="en-US" sz="2400" dirty="0">
                          <a:latin typeface="Tahoma" panose="020B0604030504040204" pitchFamily="34" charset="0"/>
                          <a:ea typeface="Tahoma" panose="020B0604030504040204" pitchFamily="34" charset="0"/>
                          <a:cs typeface="Tahoma" panose="020B0604030504040204" pitchFamily="34" charset="0"/>
                        </a:rPr>
                        <a:t> </a:t>
                      </a:r>
                    </a:p>
                  </a:txBody>
                  <a:tcPr/>
                </a:tc>
                <a:extLst>
                  <a:ext uri="{0D108BD9-81ED-4DB2-BD59-A6C34878D82A}">
                    <a16:rowId xmlns:a16="http://schemas.microsoft.com/office/drawing/2014/main" val="3460388169"/>
                  </a:ext>
                </a:extLst>
              </a:tr>
              <a:tr h="370840">
                <a:tc>
                  <a:txBody>
                    <a:bodyPr/>
                    <a:lstStyle/>
                    <a:p>
                      <a:endParaRPr lang="en-US" sz="2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2400" dirty="0" err="1">
                          <a:latin typeface="Tahoma" panose="020B0604030504040204" pitchFamily="34" charset="0"/>
                          <a:ea typeface="Tahoma" panose="020B0604030504040204" pitchFamily="34" charset="0"/>
                          <a:cs typeface="Tahoma" panose="020B0604030504040204" pitchFamily="34" charset="0"/>
                        </a:rPr>
                        <a:t>Kuhesabu</a:t>
                      </a:r>
                      <a:r>
                        <a:rPr lang="en-US" sz="2400" dirty="0">
                          <a:latin typeface="Tahoma" panose="020B0604030504040204" pitchFamily="34" charset="0"/>
                          <a:ea typeface="Tahoma" panose="020B0604030504040204" pitchFamily="34" charset="0"/>
                          <a:cs typeface="Tahoma" panose="020B0604030504040204" pitchFamily="34" charset="0"/>
                        </a:rPr>
                        <a:t> </a:t>
                      </a:r>
                    </a:p>
                  </a:txBody>
                  <a:tcPr/>
                </a:tc>
                <a:extLst>
                  <a:ext uri="{0D108BD9-81ED-4DB2-BD59-A6C34878D82A}">
                    <a16:rowId xmlns:a16="http://schemas.microsoft.com/office/drawing/2014/main" val="2334207379"/>
                  </a:ext>
                </a:extLst>
              </a:tr>
              <a:tr h="370840">
                <a:tc>
                  <a:txBody>
                    <a:bodyPr/>
                    <a:lstStyle/>
                    <a:p>
                      <a:endParaRPr lang="en-US" sz="2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2400" dirty="0">
                          <a:latin typeface="Tahoma" panose="020B0604030504040204" pitchFamily="34" charset="0"/>
                          <a:ea typeface="Tahoma" panose="020B0604030504040204" pitchFamily="34" charset="0"/>
                          <a:cs typeface="Tahoma" panose="020B0604030504040204" pitchFamily="34" charset="0"/>
                        </a:rPr>
                        <a:t>Demonstrate mastery of basic English language skills</a:t>
                      </a:r>
                    </a:p>
                  </a:txBody>
                  <a:tcPr/>
                </a:tc>
                <a:extLst>
                  <a:ext uri="{0D108BD9-81ED-4DB2-BD59-A6C34878D82A}">
                    <a16:rowId xmlns:a16="http://schemas.microsoft.com/office/drawing/2014/main" val="371104818"/>
                  </a:ext>
                </a:extLst>
              </a:tr>
              <a:tr h="370840">
                <a:tc>
                  <a:txBody>
                    <a:bodyPr/>
                    <a:lstStyle/>
                    <a:p>
                      <a:r>
                        <a:rPr lang="en-US" sz="2400" dirty="0" err="1">
                          <a:latin typeface="Tahoma" panose="020B0604030504040204" pitchFamily="34" charset="0"/>
                          <a:ea typeface="Tahoma" panose="020B0604030504040204" pitchFamily="34" charset="0"/>
                          <a:cs typeface="Tahoma" panose="020B0604030504040204" pitchFamily="34" charset="0"/>
                        </a:rPr>
                        <a:t>Utamaduni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imani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sanaa</a:t>
                      </a:r>
                      <a:r>
                        <a:rPr lang="en-US" sz="2400" dirty="0">
                          <a:latin typeface="Tahoma" panose="020B0604030504040204" pitchFamily="34" charset="0"/>
                          <a:ea typeface="Tahoma" panose="020B0604030504040204" pitchFamily="34" charset="0"/>
                          <a:cs typeface="Tahoma" panose="020B0604030504040204" pitchFamily="34" charset="0"/>
                        </a:rPr>
                        <a:t> na </a:t>
                      </a:r>
                      <a:r>
                        <a:rPr lang="en-US" sz="2400" dirty="0" err="1">
                          <a:latin typeface="Tahoma" panose="020B0604030504040204" pitchFamily="34" charset="0"/>
                          <a:ea typeface="Tahoma" panose="020B0604030504040204" pitchFamily="34" charset="0"/>
                          <a:cs typeface="Tahoma" panose="020B0604030504040204" pitchFamily="34" charset="0"/>
                        </a:rPr>
                        <a:t>michezo</a:t>
                      </a:r>
                      <a:endParaRPr lang="en-US" sz="2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2400" dirty="0" err="1">
                          <a:latin typeface="Tahoma" panose="020B0604030504040204" pitchFamily="34" charset="0"/>
                          <a:ea typeface="Tahoma" panose="020B0604030504040204" pitchFamily="34" charset="0"/>
                          <a:cs typeface="Tahoma" panose="020B0604030504040204" pitchFamily="34" charset="0"/>
                        </a:rPr>
                        <a:t>Kuthamini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utamaduni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imani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sanaa</a:t>
                      </a:r>
                      <a:r>
                        <a:rPr lang="en-US" sz="2400" dirty="0">
                          <a:latin typeface="Tahoma" panose="020B0604030504040204" pitchFamily="34" charset="0"/>
                          <a:ea typeface="Tahoma" panose="020B0604030504040204" pitchFamily="34" charset="0"/>
                          <a:cs typeface="Tahoma" panose="020B0604030504040204" pitchFamily="34" charset="0"/>
                        </a:rPr>
                        <a:t> na </a:t>
                      </a:r>
                      <a:r>
                        <a:rPr lang="en-US" sz="2400" dirty="0" err="1">
                          <a:latin typeface="Tahoma" panose="020B0604030504040204" pitchFamily="34" charset="0"/>
                          <a:ea typeface="Tahoma" panose="020B0604030504040204" pitchFamily="34" charset="0"/>
                          <a:cs typeface="Tahoma" panose="020B0604030504040204" pitchFamily="34" charset="0"/>
                        </a:rPr>
                        <a:t>michezo</a:t>
                      </a:r>
                      <a:endParaRPr lang="en-US" sz="24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861906964"/>
                  </a:ext>
                </a:extLst>
              </a:tr>
              <a:tr h="370840">
                <a:tc>
                  <a:txBody>
                    <a:bodyPr/>
                    <a:lstStyle/>
                    <a:p>
                      <a:r>
                        <a:rPr lang="en-US" sz="2400" dirty="0">
                          <a:latin typeface="Tahoma" panose="020B0604030504040204" pitchFamily="34" charset="0"/>
                          <a:ea typeface="Tahoma" panose="020B0604030504040204" pitchFamily="34" charset="0"/>
                          <a:cs typeface="Tahoma" panose="020B0604030504040204" pitchFamily="34" charset="0"/>
                        </a:rPr>
                        <a:t>Afya na </a:t>
                      </a:r>
                      <a:r>
                        <a:rPr lang="en-US" sz="2400" dirty="0" err="1">
                          <a:latin typeface="Tahoma" panose="020B0604030504040204" pitchFamily="34" charset="0"/>
                          <a:ea typeface="Tahoma" panose="020B0604030504040204" pitchFamily="34" charset="0"/>
                          <a:cs typeface="Tahoma" panose="020B0604030504040204" pitchFamily="34" charset="0"/>
                        </a:rPr>
                        <a:t>mazingira</a:t>
                      </a:r>
                      <a:endParaRPr lang="en-US" sz="2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2400" dirty="0" err="1">
                          <a:latin typeface="Tahoma" panose="020B0604030504040204" pitchFamily="34" charset="0"/>
                          <a:ea typeface="Tahoma" panose="020B0604030504040204" pitchFamily="34" charset="0"/>
                          <a:cs typeface="Tahoma" panose="020B0604030504040204" pitchFamily="34" charset="0"/>
                        </a:rPr>
                        <a:t>Kutunza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afya</a:t>
                      </a:r>
                      <a:r>
                        <a:rPr lang="en-US" sz="2400" dirty="0">
                          <a:latin typeface="Tahoma" panose="020B0604030504040204" pitchFamily="34" charset="0"/>
                          <a:ea typeface="Tahoma" panose="020B0604030504040204" pitchFamily="34" charset="0"/>
                          <a:cs typeface="Tahoma" panose="020B0604030504040204" pitchFamily="34" charset="0"/>
                        </a:rPr>
                        <a:t> na </a:t>
                      </a:r>
                      <a:r>
                        <a:rPr lang="en-US" sz="2400" dirty="0" err="1">
                          <a:latin typeface="Tahoma" panose="020B0604030504040204" pitchFamily="34" charset="0"/>
                          <a:ea typeface="Tahoma" panose="020B0604030504040204" pitchFamily="34" charset="0"/>
                          <a:cs typeface="Tahoma" panose="020B0604030504040204" pitchFamily="34" charset="0"/>
                        </a:rPr>
                        <a:t>mazingira</a:t>
                      </a:r>
                      <a:endParaRPr lang="en-US" sz="24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470027376"/>
                  </a:ext>
                </a:extLst>
              </a:tr>
            </a:tbl>
          </a:graphicData>
        </a:graphic>
      </p:graphicFrame>
      <p:sp>
        <p:nvSpPr>
          <p:cNvPr id="4" name="Slide Number Placeholder 3">
            <a:extLst>
              <a:ext uri="{FF2B5EF4-FFF2-40B4-BE49-F238E27FC236}">
                <a16:creationId xmlns:a16="http://schemas.microsoft.com/office/drawing/2014/main" id="{2445D6A9-3BE3-0C7B-A446-4BBC3373C33A}"/>
              </a:ext>
            </a:extLst>
          </p:cNvPr>
          <p:cNvSpPr>
            <a:spLocks noGrp="1"/>
          </p:cNvSpPr>
          <p:nvPr>
            <p:ph type="sldNum" sz="quarter" idx="12"/>
          </p:nvPr>
        </p:nvSpPr>
        <p:spPr/>
        <p:txBody>
          <a:bodyPr/>
          <a:lstStyle/>
          <a:p>
            <a:fld id="{A8C49640-C73F-DB47-8529-5EF0472658B0}" type="slidenum">
              <a:rPr lang="en-GB" altLang="en-US" smtClean="0"/>
              <a:pPr/>
              <a:t>17</a:t>
            </a:fld>
            <a:endParaRPr lang="en-GB" altLang="en-US"/>
          </a:p>
        </p:txBody>
      </p:sp>
    </p:spTree>
    <p:extLst>
      <p:ext uri="{BB962C8B-B14F-4D97-AF65-F5344CB8AC3E}">
        <p14:creationId xmlns:p14="http://schemas.microsoft.com/office/powerpoint/2010/main" val="1327866265"/>
      </p:ext>
    </p:extLst>
  </p:cSld>
  <p:clrMapOvr>
    <a:masterClrMapping/>
  </p:clrMapOvr>
  <p:transition spd="slow">
    <p:blinds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F7A51-1DE4-58F3-31D1-64A4FC5DC701}"/>
              </a:ext>
            </a:extLst>
          </p:cNvPr>
          <p:cNvSpPr>
            <a:spLocks noGrp="1"/>
          </p:cNvSpPr>
          <p:nvPr>
            <p:ph type="title"/>
          </p:nvPr>
        </p:nvSpPr>
        <p:spPr/>
        <p:txBody>
          <a:bodyPr/>
          <a:lstStyle/>
          <a:p>
            <a:r>
              <a:rPr lang="en-TZ" sz="2800" dirty="0"/>
              <a:t>Muundo wa Elimu </a:t>
            </a:r>
            <a:br>
              <a:rPr lang="en-TZ" sz="2800" dirty="0"/>
            </a:br>
            <a:r>
              <a:rPr lang="en-TZ" sz="2800" dirty="0"/>
              <a:t>Elimu ya Msingi III-VI</a:t>
            </a:r>
          </a:p>
        </p:txBody>
      </p:sp>
      <p:sp>
        <p:nvSpPr>
          <p:cNvPr id="3" name="Content Placeholder 2">
            <a:extLst>
              <a:ext uri="{FF2B5EF4-FFF2-40B4-BE49-F238E27FC236}">
                <a16:creationId xmlns:a16="http://schemas.microsoft.com/office/drawing/2014/main" id="{72BA343F-BE82-E917-0ECB-3808CA6835CA}"/>
              </a:ext>
            </a:extLst>
          </p:cNvPr>
          <p:cNvSpPr>
            <a:spLocks noGrp="1"/>
          </p:cNvSpPr>
          <p:nvPr>
            <p:ph idx="1"/>
          </p:nvPr>
        </p:nvSpPr>
        <p:spPr/>
        <p:txBody>
          <a:bodyPr/>
          <a:lstStyle/>
          <a:p>
            <a:r>
              <a:rPr lang="en-TZ" b="1" dirty="0"/>
              <a:t>Hatua ya pili III-VI</a:t>
            </a:r>
          </a:p>
          <a:p>
            <a:pPr>
              <a:buFont typeface="Wingdings" pitchFamily="2" charset="2"/>
              <a:buChar char="Ø"/>
            </a:pPr>
            <a:r>
              <a:rPr lang="en-TZ" dirty="0"/>
              <a:t>Lengo la hatua hii ni kuimarisha stadi za KKK pamoja na stadi nyingine za maisha kupitia masomo kati ya saba mpaka nane lakini pia katika ngazi hii mwanafunzi atajifunza stadi za kazi ambazo maudhui yake yamechopekwa katika somo la Sanaa na Michezo pamoja na masomo mengine.</a:t>
            </a:r>
          </a:p>
        </p:txBody>
      </p:sp>
      <p:sp>
        <p:nvSpPr>
          <p:cNvPr id="4" name="Slide Number Placeholder 3">
            <a:extLst>
              <a:ext uri="{FF2B5EF4-FFF2-40B4-BE49-F238E27FC236}">
                <a16:creationId xmlns:a16="http://schemas.microsoft.com/office/drawing/2014/main" id="{8A9284A9-1B70-65D3-6F8C-30106DFB2855}"/>
              </a:ext>
            </a:extLst>
          </p:cNvPr>
          <p:cNvSpPr>
            <a:spLocks noGrp="1"/>
          </p:cNvSpPr>
          <p:nvPr>
            <p:ph type="sldNum" sz="quarter" idx="12"/>
          </p:nvPr>
        </p:nvSpPr>
        <p:spPr/>
        <p:txBody>
          <a:bodyPr/>
          <a:lstStyle/>
          <a:p>
            <a:fld id="{A8C49640-C73F-DB47-8529-5EF0472658B0}" type="slidenum">
              <a:rPr lang="en-GB" altLang="en-US" smtClean="0"/>
              <a:pPr/>
              <a:t>18</a:t>
            </a:fld>
            <a:endParaRPr lang="en-GB" altLang="en-US"/>
          </a:p>
        </p:txBody>
      </p:sp>
    </p:spTree>
    <p:extLst>
      <p:ext uri="{BB962C8B-B14F-4D97-AF65-F5344CB8AC3E}">
        <p14:creationId xmlns:p14="http://schemas.microsoft.com/office/powerpoint/2010/main" val="3108157904"/>
      </p:ext>
    </p:extLst>
  </p:cSld>
  <p:clrMapOvr>
    <a:masterClrMapping/>
  </p:clrMapOvr>
  <p:transition spd="slow">
    <p:blinds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9F025-F012-BB22-BE87-5E0324C2A458}"/>
              </a:ext>
            </a:extLst>
          </p:cNvPr>
          <p:cNvSpPr>
            <a:spLocks noGrp="1"/>
          </p:cNvSpPr>
          <p:nvPr>
            <p:ph type="title"/>
          </p:nvPr>
        </p:nvSpPr>
        <p:spPr/>
        <p:txBody>
          <a:bodyPr/>
          <a:lstStyle/>
          <a:p>
            <a:r>
              <a:rPr lang="en-US" sz="3600" dirty="0"/>
              <a:t>Maeneo </a:t>
            </a:r>
            <a:r>
              <a:rPr lang="en-US" sz="3600" dirty="0" err="1"/>
              <a:t>ya</a:t>
            </a:r>
            <a:r>
              <a:rPr lang="en-US" sz="3600" dirty="0"/>
              <a:t> </a:t>
            </a:r>
            <a:r>
              <a:rPr lang="en-US" sz="3600" dirty="0" err="1"/>
              <a:t>Ujifunzaji</a:t>
            </a:r>
            <a:r>
              <a:rPr lang="en-US" sz="3600" dirty="0"/>
              <a:t> </a:t>
            </a:r>
            <a:br>
              <a:rPr lang="en-US" sz="3600" dirty="0"/>
            </a:br>
            <a:r>
              <a:rPr lang="en-US" sz="3600" dirty="0" err="1"/>
              <a:t>Darasa</a:t>
            </a:r>
            <a:r>
              <a:rPr lang="en-US" sz="3600" dirty="0"/>
              <a:t> la III-VI</a:t>
            </a:r>
          </a:p>
        </p:txBody>
      </p:sp>
      <p:graphicFrame>
        <p:nvGraphicFramePr>
          <p:cNvPr id="5" name="Content Placeholder 4">
            <a:extLst>
              <a:ext uri="{FF2B5EF4-FFF2-40B4-BE49-F238E27FC236}">
                <a16:creationId xmlns:a16="http://schemas.microsoft.com/office/drawing/2014/main" id="{3D039297-3621-842D-F28D-4505CA0BCD6C}"/>
              </a:ext>
            </a:extLst>
          </p:cNvPr>
          <p:cNvGraphicFramePr>
            <a:graphicFrameLocks noGrp="1"/>
          </p:cNvGraphicFramePr>
          <p:nvPr>
            <p:ph idx="1"/>
          </p:nvPr>
        </p:nvGraphicFramePr>
        <p:xfrm>
          <a:off x="457200" y="1585913"/>
          <a:ext cx="8229600" cy="4023360"/>
        </p:xfrm>
        <a:graphic>
          <a:graphicData uri="http://schemas.openxmlformats.org/drawingml/2006/table">
            <a:tbl>
              <a:tblPr firstRow="1" bandRow="1">
                <a:tableStyleId>{5C22544A-7EE6-4342-B048-85BDC9FD1C3A}</a:tableStyleId>
              </a:tblPr>
              <a:tblGrid>
                <a:gridCol w="3610744">
                  <a:extLst>
                    <a:ext uri="{9D8B030D-6E8A-4147-A177-3AD203B41FA5}">
                      <a16:colId xmlns:a16="http://schemas.microsoft.com/office/drawing/2014/main" val="1482741837"/>
                    </a:ext>
                  </a:extLst>
                </a:gridCol>
                <a:gridCol w="4618856">
                  <a:extLst>
                    <a:ext uri="{9D8B030D-6E8A-4147-A177-3AD203B41FA5}">
                      <a16:colId xmlns:a16="http://schemas.microsoft.com/office/drawing/2014/main" val="1267507215"/>
                    </a:ext>
                  </a:extLst>
                </a:gridCol>
              </a:tblGrid>
              <a:tr h="370840">
                <a:tc>
                  <a:txBody>
                    <a:bodyPr/>
                    <a:lstStyle/>
                    <a:p>
                      <a:r>
                        <a:rPr lang="en-US" sz="2400" dirty="0">
                          <a:latin typeface="Tahoma" panose="020B0604030504040204" pitchFamily="34" charset="0"/>
                          <a:ea typeface="Tahoma" panose="020B0604030504040204" pitchFamily="34" charset="0"/>
                          <a:cs typeface="Tahoma" panose="020B0604030504040204" pitchFamily="34" charset="0"/>
                        </a:rPr>
                        <a:t>Maeneo </a:t>
                      </a:r>
                      <a:r>
                        <a:rPr lang="en-US" sz="2400" dirty="0" err="1">
                          <a:latin typeface="Tahoma" panose="020B0604030504040204" pitchFamily="34" charset="0"/>
                          <a:ea typeface="Tahoma" panose="020B0604030504040204" pitchFamily="34" charset="0"/>
                          <a:cs typeface="Tahoma" panose="020B0604030504040204" pitchFamily="34" charset="0"/>
                        </a:rPr>
                        <a:t>ya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ujifunzaji</a:t>
                      </a:r>
                      <a:r>
                        <a:rPr lang="en-US" sz="2400" dirty="0">
                          <a:latin typeface="Tahoma" panose="020B0604030504040204" pitchFamily="34" charset="0"/>
                          <a:ea typeface="Tahoma" panose="020B0604030504040204" pitchFamily="34" charset="0"/>
                          <a:cs typeface="Tahoma" panose="020B0604030504040204" pitchFamily="34" charset="0"/>
                        </a:rPr>
                        <a:t> </a:t>
                      </a:r>
                    </a:p>
                  </a:txBody>
                  <a:tcPr/>
                </a:tc>
                <a:tc>
                  <a:txBody>
                    <a:bodyPr/>
                    <a:lstStyle/>
                    <a:p>
                      <a:r>
                        <a:rPr lang="en-US" sz="2400" dirty="0" err="1">
                          <a:latin typeface="Tahoma" panose="020B0604030504040204" pitchFamily="34" charset="0"/>
                          <a:ea typeface="Tahoma" panose="020B0604030504040204" pitchFamily="34" charset="0"/>
                          <a:cs typeface="Tahoma" panose="020B0604030504040204" pitchFamily="34" charset="0"/>
                        </a:rPr>
                        <a:t>Umahiri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mkuu</a:t>
                      </a:r>
                      <a:endParaRPr lang="en-US" sz="24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424102293"/>
                  </a:ext>
                </a:extLst>
              </a:tr>
              <a:tr h="370840">
                <a:tc>
                  <a:txBody>
                    <a:bodyPr/>
                    <a:lstStyle/>
                    <a:p>
                      <a:r>
                        <a:rPr lang="en-US" sz="2400" dirty="0" err="1">
                          <a:latin typeface="Tahoma" panose="020B0604030504040204" pitchFamily="34" charset="0"/>
                          <a:ea typeface="Tahoma" panose="020B0604030504040204" pitchFamily="34" charset="0"/>
                          <a:cs typeface="Tahoma" panose="020B0604030504040204" pitchFamily="34" charset="0"/>
                        </a:rPr>
                        <a:t>Lugha</a:t>
                      </a:r>
                      <a:r>
                        <a:rPr lang="en-US" sz="2400" dirty="0">
                          <a:latin typeface="Tahoma" panose="020B0604030504040204" pitchFamily="34" charset="0"/>
                          <a:ea typeface="Tahoma" panose="020B0604030504040204" pitchFamily="34" charset="0"/>
                          <a:cs typeface="Tahoma" panose="020B0604030504040204" pitchFamily="34" charset="0"/>
                        </a:rPr>
                        <a:t> na </a:t>
                      </a:r>
                      <a:r>
                        <a:rPr lang="en-US" sz="2400" dirty="0" err="1">
                          <a:latin typeface="Tahoma" panose="020B0604030504040204" pitchFamily="34" charset="0"/>
                          <a:ea typeface="Tahoma" panose="020B0604030504040204" pitchFamily="34" charset="0"/>
                          <a:cs typeface="Tahoma" panose="020B0604030504040204" pitchFamily="34" charset="0"/>
                        </a:rPr>
                        <a:t>mawasiliano</a:t>
                      </a:r>
                      <a:endParaRPr lang="en-US" sz="2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Tahoma" panose="020B0604030504040204" pitchFamily="34" charset="0"/>
                          <a:ea typeface="Tahoma" panose="020B0604030504040204" pitchFamily="34" charset="0"/>
                          <a:cs typeface="Tahoma" panose="020B0604030504040204" pitchFamily="34" charset="0"/>
                        </a:rPr>
                        <a:t>Kiswahili, English, </a:t>
                      </a:r>
                      <a:r>
                        <a:rPr lang="en-US" sz="2400" dirty="0" err="1">
                          <a:latin typeface="Tahoma" panose="020B0604030504040204" pitchFamily="34" charset="0"/>
                          <a:ea typeface="Tahoma" panose="020B0604030504040204" pitchFamily="34" charset="0"/>
                          <a:cs typeface="Tahoma" panose="020B0604030504040204" pitchFamily="34" charset="0"/>
                        </a:rPr>
                        <a:t>Kichina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Kiarabu</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Kifaransa</a:t>
                      </a:r>
                      <a:r>
                        <a:rPr lang="en-US" sz="2400" dirty="0">
                          <a:latin typeface="Tahoma" panose="020B0604030504040204" pitchFamily="34" charset="0"/>
                          <a:ea typeface="Tahoma" panose="020B0604030504040204" pitchFamily="34" charset="0"/>
                          <a:cs typeface="Tahoma" panose="020B0604030504040204" pitchFamily="34" charset="0"/>
                        </a:rPr>
                        <a:t> </a:t>
                      </a:r>
                    </a:p>
                  </a:txBody>
                  <a:tcPr/>
                </a:tc>
                <a:extLst>
                  <a:ext uri="{0D108BD9-81ED-4DB2-BD59-A6C34878D82A}">
                    <a16:rowId xmlns:a16="http://schemas.microsoft.com/office/drawing/2014/main" val="2400090587"/>
                  </a:ext>
                </a:extLst>
              </a:tr>
              <a:tr h="370840">
                <a:tc>
                  <a:txBody>
                    <a:bodyPr/>
                    <a:lstStyle/>
                    <a:p>
                      <a:r>
                        <a:rPr lang="en-US" sz="2400" dirty="0" err="1">
                          <a:latin typeface="Tahoma" panose="020B0604030504040204" pitchFamily="34" charset="0"/>
                          <a:ea typeface="Tahoma" panose="020B0604030504040204" pitchFamily="34" charset="0"/>
                          <a:cs typeface="Tahoma" panose="020B0604030504040204" pitchFamily="34" charset="0"/>
                        </a:rPr>
                        <a:t>Hisabati</a:t>
                      </a:r>
                      <a:r>
                        <a:rPr lang="en-US" sz="2400" dirty="0">
                          <a:latin typeface="Tahoma" panose="020B0604030504040204" pitchFamily="34" charset="0"/>
                          <a:ea typeface="Tahoma" panose="020B0604030504040204" pitchFamily="34" charset="0"/>
                          <a:cs typeface="Tahoma" panose="020B0604030504040204" pitchFamily="34" charset="0"/>
                        </a:rPr>
                        <a:t> </a:t>
                      </a:r>
                    </a:p>
                  </a:txBody>
                  <a:tcPr/>
                </a:tc>
                <a:tc>
                  <a:txBody>
                    <a:bodyPr/>
                    <a:lstStyle/>
                    <a:p>
                      <a:r>
                        <a:rPr lang="en-US" sz="2400" dirty="0" err="1">
                          <a:latin typeface="Tahoma" panose="020B0604030504040204" pitchFamily="34" charset="0"/>
                          <a:ea typeface="Tahoma" panose="020B0604030504040204" pitchFamily="34" charset="0"/>
                          <a:cs typeface="Tahoma" panose="020B0604030504040204" pitchFamily="34" charset="0"/>
                        </a:rPr>
                        <a:t>Hisabati</a:t>
                      </a:r>
                      <a:endParaRPr lang="en-US" sz="24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761183985"/>
                  </a:ext>
                </a:extLst>
              </a:tr>
              <a:tr h="370840">
                <a:tc>
                  <a:txBody>
                    <a:bodyPr/>
                    <a:lstStyle/>
                    <a:p>
                      <a:r>
                        <a:rPr lang="en-US" sz="2400" dirty="0" err="1">
                          <a:latin typeface="Tahoma" panose="020B0604030504040204" pitchFamily="34" charset="0"/>
                          <a:ea typeface="Tahoma" panose="020B0604030504040204" pitchFamily="34" charset="0"/>
                          <a:cs typeface="Tahoma" panose="020B0604030504040204" pitchFamily="34" charset="0"/>
                        </a:rPr>
                        <a:t>Sayansi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ya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jamii</a:t>
                      </a:r>
                      <a:endParaRPr lang="en-US" sz="2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2400" dirty="0">
                          <a:latin typeface="Tahoma" panose="020B0604030504040204" pitchFamily="34" charset="0"/>
                          <a:ea typeface="Tahoma" panose="020B0604030504040204" pitchFamily="34" charset="0"/>
                          <a:cs typeface="Tahoma" panose="020B0604030504040204" pitchFamily="34" charset="0"/>
                        </a:rPr>
                        <a:t>Historia </a:t>
                      </a:r>
                      <a:r>
                        <a:rPr lang="en-US" sz="2400" dirty="0" err="1">
                          <a:latin typeface="Tahoma" panose="020B0604030504040204" pitchFamily="34" charset="0"/>
                          <a:ea typeface="Tahoma" panose="020B0604030504040204" pitchFamily="34" charset="0"/>
                          <a:cs typeface="Tahoma" panose="020B0604030504040204" pitchFamily="34" charset="0"/>
                        </a:rPr>
                        <a:t>ya</a:t>
                      </a:r>
                      <a:r>
                        <a:rPr lang="en-US" sz="2400" dirty="0">
                          <a:latin typeface="Tahoma" panose="020B0604030504040204" pitchFamily="34" charset="0"/>
                          <a:ea typeface="Tahoma" panose="020B0604030504040204" pitchFamily="34" charset="0"/>
                          <a:cs typeface="Tahoma" panose="020B0604030504040204" pitchFamily="34" charset="0"/>
                        </a:rPr>
                        <a:t> Tanzania na </a:t>
                      </a:r>
                      <a:r>
                        <a:rPr lang="en-US" sz="2400" dirty="0" err="1">
                          <a:latin typeface="Tahoma" panose="020B0604030504040204" pitchFamily="34" charset="0"/>
                          <a:ea typeface="Tahoma" panose="020B0604030504040204" pitchFamily="34" charset="0"/>
                          <a:cs typeface="Tahoma" panose="020B0604030504040204" pitchFamily="34" charset="0"/>
                        </a:rPr>
                        <a:t>Maadili</a:t>
                      </a:r>
                      <a:r>
                        <a:rPr lang="en-US" sz="2400" dirty="0">
                          <a:latin typeface="Tahoma" panose="020B0604030504040204" pitchFamily="34" charset="0"/>
                          <a:ea typeface="Tahoma" panose="020B0604030504040204" pitchFamily="34" charset="0"/>
                          <a:cs typeface="Tahoma" panose="020B0604030504040204" pitchFamily="34" charset="0"/>
                        </a:rPr>
                        <a:t> </a:t>
                      </a:r>
                    </a:p>
                  </a:txBody>
                  <a:tcPr/>
                </a:tc>
                <a:extLst>
                  <a:ext uri="{0D108BD9-81ED-4DB2-BD59-A6C34878D82A}">
                    <a16:rowId xmlns:a16="http://schemas.microsoft.com/office/drawing/2014/main" val="3051997310"/>
                  </a:ext>
                </a:extLst>
              </a:tr>
              <a:tr h="370840">
                <a:tc>
                  <a:txBody>
                    <a:bodyPr/>
                    <a:lstStyle/>
                    <a:p>
                      <a:endParaRPr lang="en-US" sz="2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2400" dirty="0" err="1">
                          <a:latin typeface="Tahoma" panose="020B0604030504040204" pitchFamily="34" charset="0"/>
                          <a:ea typeface="Tahoma" panose="020B0604030504040204" pitchFamily="34" charset="0"/>
                          <a:cs typeface="Tahoma" panose="020B0604030504040204" pitchFamily="34" charset="0"/>
                        </a:rPr>
                        <a:t>Jiografia</a:t>
                      </a:r>
                      <a:r>
                        <a:rPr lang="en-US" sz="2400" dirty="0">
                          <a:latin typeface="Tahoma" panose="020B0604030504040204" pitchFamily="34" charset="0"/>
                          <a:ea typeface="Tahoma" panose="020B0604030504040204" pitchFamily="34" charset="0"/>
                          <a:cs typeface="Tahoma" panose="020B0604030504040204" pitchFamily="34" charset="0"/>
                        </a:rPr>
                        <a:t> na </a:t>
                      </a:r>
                      <a:r>
                        <a:rPr lang="en-US" sz="2400" dirty="0" err="1">
                          <a:latin typeface="Tahoma" panose="020B0604030504040204" pitchFamily="34" charset="0"/>
                          <a:ea typeface="Tahoma" panose="020B0604030504040204" pitchFamily="34" charset="0"/>
                          <a:cs typeface="Tahoma" panose="020B0604030504040204" pitchFamily="34" charset="0"/>
                        </a:rPr>
                        <a:t>Mazingira</a:t>
                      </a:r>
                      <a:r>
                        <a:rPr lang="en-US" sz="2400" dirty="0">
                          <a:latin typeface="Tahoma" panose="020B0604030504040204" pitchFamily="34" charset="0"/>
                          <a:ea typeface="Tahoma" panose="020B0604030504040204" pitchFamily="34" charset="0"/>
                          <a:cs typeface="Tahoma" panose="020B0604030504040204" pitchFamily="34" charset="0"/>
                        </a:rPr>
                        <a:t> </a:t>
                      </a:r>
                    </a:p>
                  </a:txBody>
                  <a:tcPr/>
                </a:tc>
                <a:extLst>
                  <a:ext uri="{0D108BD9-81ED-4DB2-BD59-A6C34878D82A}">
                    <a16:rowId xmlns:a16="http://schemas.microsoft.com/office/drawing/2014/main" val="2360999547"/>
                  </a:ext>
                </a:extLst>
              </a:tr>
              <a:tr h="370840">
                <a:tc>
                  <a:txBody>
                    <a:bodyPr/>
                    <a:lstStyle/>
                    <a:p>
                      <a:endParaRPr lang="en-US" sz="2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2400" dirty="0" err="1">
                          <a:latin typeface="Tahoma" panose="020B0604030504040204" pitchFamily="34" charset="0"/>
                          <a:ea typeface="Tahoma" panose="020B0604030504040204" pitchFamily="34" charset="0"/>
                          <a:cs typeface="Tahoma" panose="020B0604030504040204" pitchFamily="34" charset="0"/>
                        </a:rPr>
                        <a:t>Elimu</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ya</a:t>
                      </a:r>
                      <a:r>
                        <a:rPr lang="en-US" sz="2400" dirty="0">
                          <a:latin typeface="Tahoma" panose="020B0604030504040204" pitchFamily="34" charset="0"/>
                          <a:ea typeface="Tahoma" panose="020B0604030504040204" pitchFamily="34" charset="0"/>
                          <a:cs typeface="Tahoma" panose="020B0604030504040204" pitchFamily="34" charset="0"/>
                        </a:rPr>
                        <a:t> Dini</a:t>
                      </a:r>
                    </a:p>
                  </a:txBody>
                  <a:tcPr/>
                </a:tc>
                <a:extLst>
                  <a:ext uri="{0D108BD9-81ED-4DB2-BD59-A6C34878D82A}">
                    <a16:rowId xmlns:a16="http://schemas.microsoft.com/office/drawing/2014/main" val="447637381"/>
                  </a:ext>
                </a:extLst>
              </a:tr>
              <a:tr h="370840">
                <a:tc>
                  <a:txBody>
                    <a:bodyPr/>
                    <a:lstStyle/>
                    <a:p>
                      <a:r>
                        <a:rPr lang="en-US" sz="2400" dirty="0" err="1">
                          <a:latin typeface="Tahoma" panose="020B0604030504040204" pitchFamily="34" charset="0"/>
                          <a:ea typeface="Tahoma" panose="020B0604030504040204" pitchFamily="34" charset="0"/>
                          <a:cs typeface="Tahoma" panose="020B0604030504040204" pitchFamily="34" charset="0"/>
                        </a:rPr>
                        <a:t>Sayansi</a:t>
                      </a:r>
                      <a:r>
                        <a:rPr lang="en-US" sz="2400" dirty="0">
                          <a:latin typeface="Tahoma" panose="020B0604030504040204" pitchFamily="34" charset="0"/>
                          <a:ea typeface="Tahoma" panose="020B0604030504040204" pitchFamily="34" charset="0"/>
                          <a:cs typeface="Tahoma" panose="020B0604030504040204" pitchFamily="34" charset="0"/>
                        </a:rPr>
                        <a:t> na </a:t>
                      </a:r>
                      <a:r>
                        <a:rPr lang="en-US" sz="2400" dirty="0" err="1">
                          <a:latin typeface="Tahoma" panose="020B0604030504040204" pitchFamily="34" charset="0"/>
                          <a:ea typeface="Tahoma" panose="020B0604030504040204" pitchFamily="34" charset="0"/>
                          <a:cs typeface="Tahoma" panose="020B0604030504040204" pitchFamily="34" charset="0"/>
                        </a:rPr>
                        <a:t>teknolojia</a:t>
                      </a:r>
                      <a:endParaRPr lang="en-US" sz="2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2400" dirty="0" err="1">
                          <a:latin typeface="Tahoma" panose="020B0604030504040204" pitchFamily="34" charset="0"/>
                          <a:ea typeface="Tahoma" panose="020B0604030504040204" pitchFamily="34" charset="0"/>
                          <a:cs typeface="Tahoma" panose="020B0604030504040204" pitchFamily="34" charset="0"/>
                        </a:rPr>
                        <a:t>Sayansi</a:t>
                      </a:r>
                      <a:endParaRPr lang="en-US" sz="24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926047662"/>
                  </a:ext>
                </a:extLst>
              </a:tr>
              <a:tr h="370840">
                <a:tc>
                  <a:txBody>
                    <a:bodyPr/>
                    <a:lstStyle/>
                    <a:p>
                      <a:r>
                        <a:rPr lang="en-US" sz="2400" dirty="0">
                          <a:latin typeface="Tahoma" panose="020B0604030504040204" pitchFamily="34" charset="0"/>
                          <a:ea typeface="Tahoma" panose="020B0604030504040204" pitchFamily="34" charset="0"/>
                          <a:cs typeface="Tahoma" panose="020B0604030504040204" pitchFamily="34" charset="0"/>
                        </a:rPr>
                        <a:t>Sanaa na </a:t>
                      </a:r>
                      <a:r>
                        <a:rPr lang="en-US" sz="2400" dirty="0" err="1">
                          <a:latin typeface="Tahoma" panose="020B0604030504040204" pitchFamily="34" charset="0"/>
                          <a:ea typeface="Tahoma" panose="020B0604030504040204" pitchFamily="34" charset="0"/>
                          <a:cs typeface="Tahoma" panose="020B0604030504040204" pitchFamily="34" charset="0"/>
                        </a:rPr>
                        <a:t>michezo</a:t>
                      </a:r>
                      <a:endParaRPr lang="en-US" sz="2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2400" dirty="0">
                          <a:latin typeface="Tahoma" panose="020B0604030504040204" pitchFamily="34" charset="0"/>
                          <a:ea typeface="Tahoma" panose="020B0604030504040204" pitchFamily="34" charset="0"/>
                          <a:cs typeface="Tahoma" panose="020B0604030504040204" pitchFamily="34" charset="0"/>
                        </a:rPr>
                        <a:t>Sanaa na </a:t>
                      </a:r>
                      <a:r>
                        <a:rPr lang="en-US" sz="2400" dirty="0" err="1">
                          <a:latin typeface="Tahoma" panose="020B0604030504040204" pitchFamily="34" charset="0"/>
                          <a:ea typeface="Tahoma" panose="020B0604030504040204" pitchFamily="34" charset="0"/>
                          <a:cs typeface="Tahoma" panose="020B0604030504040204" pitchFamily="34" charset="0"/>
                        </a:rPr>
                        <a:t>Michezo</a:t>
                      </a:r>
                      <a:endParaRPr lang="en-US" sz="24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851020087"/>
                  </a:ext>
                </a:extLst>
              </a:tr>
            </a:tbl>
          </a:graphicData>
        </a:graphic>
      </p:graphicFrame>
      <p:sp>
        <p:nvSpPr>
          <p:cNvPr id="4" name="Slide Number Placeholder 3">
            <a:extLst>
              <a:ext uri="{FF2B5EF4-FFF2-40B4-BE49-F238E27FC236}">
                <a16:creationId xmlns:a16="http://schemas.microsoft.com/office/drawing/2014/main" id="{659B2B7B-00AC-493F-9684-083626DFDC33}"/>
              </a:ext>
            </a:extLst>
          </p:cNvPr>
          <p:cNvSpPr>
            <a:spLocks noGrp="1"/>
          </p:cNvSpPr>
          <p:nvPr>
            <p:ph type="sldNum" sz="quarter" idx="12"/>
          </p:nvPr>
        </p:nvSpPr>
        <p:spPr/>
        <p:txBody>
          <a:bodyPr/>
          <a:lstStyle/>
          <a:p>
            <a:fld id="{A8C49640-C73F-DB47-8529-5EF0472658B0}" type="slidenum">
              <a:rPr lang="en-GB" altLang="en-US" smtClean="0"/>
              <a:pPr/>
              <a:t>19</a:t>
            </a:fld>
            <a:endParaRPr lang="en-GB" altLang="en-US"/>
          </a:p>
        </p:txBody>
      </p:sp>
    </p:spTree>
    <p:extLst>
      <p:ext uri="{BB962C8B-B14F-4D97-AF65-F5344CB8AC3E}">
        <p14:creationId xmlns:p14="http://schemas.microsoft.com/office/powerpoint/2010/main" val="4024603812"/>
      </p:ext>
    </p:extLst>
  </p:cSld>
  <p:clrMapOvr>
    <a:masterClrMapping/>
  </p:clrMapOvr>
  <p:transition spd="slow">
    <p:blinds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043D7637-F9F8-6BA0-4F24-1CE1861F5498}"/>
              </a:ext>
            </a:extLst>
          </p:cNvPr>
          <p:cNvSpPr>
            <a:spLocks noGrp="1"/>
          </p:cNvSpPr>
          <p:nvPr>
            <p:ph type="title"/>
          </p:nvPr>
        </p:nvSpPr>
        <p:spPr>
          <a:xfrm>
            <a:off x="464552" y="644324"/>
            <a:ext cx="8229600" cy="452438"/>
          </a:xfrm>
        </p:spPr>
        <p:txBody>
          <a:bodyPr/>
          <a:lstStyle/>
          <a:p>
            <a:pPr eaLnBrk="1" hangingPunct="1">
              <a:defRPr/>
            </a:pPr>
            <a:r>
              <a:rPr lang="en-GB" altLang="en-US" sz="7200" dirty="0">
                <a:latin typeface="Garamond" charset="0"/>
              </a:rPr>
              <a:t>DONDOO</a:t>
            </a:r>
          </a:p>
        </p:txBody>
      </p:sp>
      <p:sp>
        <p:nvSpPr>
          <p:cNvPr id="16387" name="Slide Number Placeholder 7">
            <a:extLst>
              <a:ext uri="{FF2B5EF4-FFF2-40B4-BE49-F238E27FC236}">
                <a16:creationId xmlns:a16="http://schemas.microsoft.com/office/drawing/2014/main" id="{05F596D7-0585-C92B-6EDD-94C1ECFDEB0D}"/>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0003FF"/>
              </a:buClr>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3FF"/>
              </a:buClr>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03FF"/>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0003FF"/>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0003FF"/>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03FF"/>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03FF"/>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03FF"/>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03FF"/>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043C427D-2629-6843-A0F7-83FDD5C54F85}" type="slidenum">
              <a:rPr lang="en-GB" altLang="en-US" sz="1200">
                <a:solidFill>
                  <a:srgbClr val="898989"/>
                </a:solidFill>
                <a:latin typeface="Calibri" panose="020F0502020204030204" pitchFamily="34" charset="0"/>
              </a:rPr>
              <a:pPr>
                <a:spcBef>
                  <a:spcPct val="0"/>
                </a:spcBef>
                <a:buClrTx/>
                <a:buFontTx/>
                <a:buNone/>
              </a:pPr>
              <a:t>2</a:t>
            </a:fld>
            <a:endParaRPr lang="en-GB" altLang="en-US" sz="1200">
              <a:solidFill>
                <a:srgbClr val="898989"/>
              </a:solidFill>
              <a:latin typeface="Calibri" panose="020F0502020204030204" pitchFamily="34" charset="0"/>
            </a:endParaRPr>
          </a:p>
        </p:txBody>
      </p:sp>
      <p:graphicFrame>
        <p:nvGraphicFramePr>
          <p:cNvPr id="5" name="Content Placeholder 3">
            <a:extLst>
              <a:ext uri="{FF2B5EF4-FFF2-40B4-BE49-F238E27FC236}">
                <a16:creationId xmlns:a16="http://schemas.microsoft.com/office/drawing/2014/main" id="{9956A418-EDAD-D935-87E4-786026BA2EC5}"/>
              </a:ext>
            </a:extLst>
          </p:cNvPr>
          <p:cNvGraphicFramePr>
            <a:graphicFrameLocks/>
          </p:cNvGraphicFramePr>
          <p:nvPr>
            <p:extLst>
              <p:ext uri="{D42A27DB-BD31-4B8C-83A1-F6EECF244321}">
                <p14:modId xmlns:p14="http://schemas.microsoft.com/office/powerpoint/2010/main" val="1423904110"/>
              </p:ext>
            </p:extLst>
          </p:nvPr>
        </p:nvGraphicFramePr>
        <p:xfrm>
          <a:off x="820232" y="1196752"/>
          <a:ext cx="7859216" cy="51595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wipe(down)">
                                      <p:cBhvr>
                                        <p:cTn id="7" dur="5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Graphic spid="5"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340768"/>
            <a:ext cx="8359855" cy="4824536"/>
          </a:xfrm>
        </p:spPr>
        <p:txBody>
          <a:bodyPr/>
          <a:lstStyle/>
          <a:p>
            <a:pPr algn="just">
              <a:buFont typeface="Wingdings" panose="05000000000000000000" pitchFamily="2" charset="2"/>
              <a:buChar char="v"/>
            </a:pPr>
            <a:r>
              <a:rPr lang="ms-MY" sz="2900" dirty="0">
                <a:latin typeface="Arial" panose="020B0604020202020204" pitchFamily="34" charset="0"/>
                <a:cs typeface="Arial" panose="020B0604020202020204" pitchFamily="34" charset="0"/>
              </a:rPr>
              <a:t>Kila mwanafunzi wa mkondo  wa Elimu ya Amali atachukua  masomo manne ya </a:t>
            </a:r>
            <a:r>
              <a:rPr lang="ms-MY" sz="2900" dirty="0" err="1">
                <a:latin typeface="Arial" panose="020B0604020202020204" pitchFamily="34" charset="0"/>
                <a:cs typeface="Arial" panose="020B0604020202020204" pitchFamily="34" charset="0"/>
              </a:rPr>
              <a:t>taaluma</a:t>
            </a:r>
            <a:r>
              <a:rPr lang="ms-MY" sz="2900" dirty="0">
                <a:latin typeface="Arial" panose="020B0604020202020204" pitchFamily="34" charset="0"/>
                <a:cs typeface="Arial" panose="020B0604020202020204" pitchFamily="34" charset="0"/>
              </a:rPr>
              <a:t> </a:t>
            </a:r>
            <a:r>
              <a:rPr lang="ms-MY" sz="2900" dirty="0" err="1">
                <a:latin typeface="Arial" panose="020B0604020202020204" pitchFamily="34" charset="0"/>
                <a:cs typeface="Arial" panose="020B0604020202020204" pitchFamily="34" charset="0"/>
              </a:rPr>
              <a:t>na</a:t>
            </a:r>
            <a:r>
              <a:rPr lang="ms-MY" sz="2900" dirty="0">
                <a:latin typeface="Arial" panose="020B0604020202020204" pitchFamily="34" charset="0"/>
                <a:cs typeface="Arial" panose="020B0604020202020204" pitchFamily="34" charset="0"/>
              </a:rPr>
              <a:t> </a:t>
            </a:r>
            <a:r>
              <a:rPr lang="ms-MY" sz="2900" dirty="0" err="1">
                <a:latin typeface="Arial" panose="020B0604020202020204" pitchFamily="34" charset="0"/>
                <a:cs typeface="Arial" panose="020B0604020202020204" pitchFamily="34" charset="0"/>
              </a:rPr>
              <a:t>masomo</a:t>
            </a:r>
            <a:r>
              <a:rPr lang="ms-MY" sz="2900" dirty="0">
                <a:latin typeface="Arial" panose="020B0604020202020204" pitchFamily="34" charset="0"/>
                <a:cs typeface="Arial" panose="020B0604020202020204" pitchFamily="34" charset="0"/>
              </a:rPr>
              <a:t> ya </a:t>
            </a:r>
            <a:r>
              <a:rPr lang="ms-MY" sz="2900" dirty="0" err="1">
                <a:latin typeface="Arial" panose="020B0604020202020204" pitchFamily="34" charset="0"/>
                <a:cs typeface="Arial" panose="020B0604020202020204" pitchFamily="34" charset="0"/>
              </a:rPr>
              <a:t>fani</a:t>
            </a:r>
            <a:r>
              <a:rPr lang="ms-MY" sz="2900" dirty="0">
                <a:latin typeface="Arial" panose="020B0604020202020204" pitchFamily="34" charset="0"/>
                <a:cs typeface="Arial" panose="020B0604020202020204" pitchFamily="34" charset="0"/>
              </a:rPr>
              <a:t> </a:t>
            </a:r>
            <a:r>
              <a:rPr lang="ms-MY" sz="2900" dirty="0" err="1">
                <a:latin typeface="Arial" panose="020B0604020202020204" pitchFamily="34" charset="0"/>
                <a:cs typeface="Arial" panose="020B0604020202020204" pitchFamily="34" charset="0"/>
              </a:rPr>
              <a:t>moja</a:t>
            </a:r>
            <a:r>
              <a:rPr lang="ms-MY" sz="2900" dirty="0">
                <a:latin typeface="Arial" panose="020B0604020202020204" pitchFamily="34" charset="0"/>
                <a:cs typeface="Arial" panose="020B0604020202020204" pitchFamily="34" charset="0"/>
              </a:rPr>
              <a:t> ya </a:t>
            </a:r>
            <a:r>
              <a:rPr lang="ms-MY" sz="2900" dirty="0" err="1">
                <a:latin typeface="Arial" panose="020B0604020202020204" pitchFamily="34" charset="0"/>
                <a:cs typeface="Arial" panose="020B0604020202020204" pitchFamily="34" charset="0"/>
              </a:rPr>
              <a:t>elimu</a:t>
            </a:r>
            <a:r>
              <a:rPr lang="ms-MY" sz="2900" dirty="0">
                <a:latin typeface="Arial" panose="020B0604020202020204" pitchFamily="34" charset="0"/>
                <a:cs typeface="Arial" panose="020B0604020202020204" pitchFamily="34" charset="0"/>
              </a:rPr>
              <a:t> ya amali </a:t>
            </a:r>
            <a:r>
              <a:rPr lang="ms-MY" sz="2900" dirty="0" err="1">
                <a:latin typeface="Arial" panose="020B0604020202020204" pitchFamily="34" charset="0"/>
                <a:cs typeface="Arial" panose="020B0604020202020204" pitchFamily="34" charset="0"/>
              </a:rPr>
              <a:t>kwa</a:t>
            </a:r>
            <a:r>
              <a:rPr lang="ms-MY" sz="2900" dirty="0">
                <a:latin typeface="Arial" panose="020B0604020202020204" pitchFamily="34" charset="0"/>
                <a:cs typeface="Arial" panose="020B0604020202020204" pitchFamily="34" charset="0"/>
              </a:rPr>
              <a:t> </a:t>
            </a:r>
            <a:r>
              <a:rPr lang="ms-MY" sz="2900" dirty="0" err="1">
                <a:latin typeface="Arial" panose="020B0604020202020204" pitchFamily="34" charset="0"/>
                <a:cs typeface="Arial" panose="020B0604020202020204" pitchFamily="34" charset="0"/>
              </a:rPr>
              <a:t>kutumia</a:t>
            </a:r>
            <a:r>
              <a:rPr lang="ms-MY" sz="2900" dirty="0">
                <a:latin typeface="Arial" panose="020B0604020202020204" pitchFamily="34" charset="0"/>
                <a:cs typeface="Arial" panose="020B0604020202020204" pitchFamily="34" charset="0"/>
              </a:rPr>
              <a:t> </a:t>
            </a:r>
            <a:r>
              <a:rPr lang="ms-MY" sz="2900" dirty="0" err="1">
                <a:latin typeface="Arial" panose="020B0604020202020204" pitchFamily="34" charset="0"/>
                <a:cs typeface="Arial" panose="020B0604020202020204" pitchFamily="34" charset="0"/>
              </a:rPr>
              <a:t>mitaala</a:t>
            </a:r>
            <a:r>
              <a:rPr lang="ms-MY" sz="2900" dirty="0">
                <a:latin typeface="Arial" panose="020B0604020202020204" pitchFamily="34" charset="0"/>
                <a:cs typeface="Arial" panose="020B0604020202020204" pitchFamily="34" charset="0"/>
              </a:rPr>
              <a:t> ya VETA/VTA. </a:t>
            </a:r>
          </a:p>
          <a:p>
            <a:pPr algn="just">
              <a:buFont typeface="Wingdings" panose="05000000000000000000" pitchFamily="2" charset="2"/>
              <a:buChar char="v"/>
            </a:pPr>
            <a:r>
              <a:rPr lang="ms-MY" sz="2900" dirty="0" err="1">
                <a:latin typeface="Arial" panose="020B0604020202020204" pitchFamily="34" charset="0"/>
                <a:cs typeface="Arial" panose="020B0604020202020204" pitchFamily="34" charset="0"/>
              </a:rPr>
              <a:t>Masomo</a:t>
            </a:r>
            <a:r>
              <a:rPr lang="ms-MY" sz="2900" dirty="0">
                <a:latin typeface="Arial" panose="020B0604020202020204" pitchFamily="34" charset="0"/>
                <a:cs typeface="Arial" panose="020B0604020202020204" pitchFamily="34" charset="0"/>
              </a:rPr>
              <a:t> ya </a:t>
            </a:r>
            <a:r>
              <a:rPr lang="ms-MY" sz="2900" dirty="0" err="1">
                <a:latin typeface="Arial" panose="020B0604020202020204" pitchFamily="34" charset="0"/>
                <a:cs typeface="Arial" panose="020B0604020202020204" pitchFamily="34" charset="0"/>
              </a:rPr>
              <a:t>taaluma</a:t>
            </a:r>
            <a:r>
              <a:rPr lang="ms-MY" sz="2900" dirty="0">
                <a:latin typeface="Arial" panose="020B0604020202020204" pitchFamily="34" charset="0"/>
                <a:cs typeface="Arial" panose="020B0604020202020204" pitchFamily="34" charset="0"/>
              </a:rPr>
              <a:t> ni:</a:t>
            </a:r>
          </a:p>
          <a:p>
            <a:pPr marL="531813" indent="93663" algn="just">
              <a:buFont typeface="Wingdings" panose="05000000000000000000" pitchFamily="2" charset="2"/>
              <a:buChar char="§"/>
            </a:pPr>
            <a:r>
              <a:rPr lang="ms-MY" sz="2900" b="1" dirty="0" err="1">
                <a:latin typeface="Arial" panose="020B0604020202020204" pitchFamily="34" charset="0"/>
                <a:cs typeface="Arial" panose="020B0604020202020204" pitchFamily="34" charset="0"/>
              </a:rPr>
              <a:t>Hisabati</a:t>
            </a:r>
            <a:r>
              <a:rPr lang="ms-MY" sz="2900" b="1" dirty="0">
                <a:latin typeface="Arial" panose="020B0604020202020204" pitchFamily="34" charset="0"/>
                <a:cs typeface="Arial" panose="020B0604020202020204" pitchFamily="34" charset="0"/>
              </a:rPr>
              <a:t>-</a:t>
            </a:r>
            <a:r>
              <a:rPr lang="ms-MY" sz="2900" dirty="0">
                <a:latin typeface="Arial" panose="020B0604020202020204" pitchFamily="34" charset="0"/>
                <a:cs typeface="Arial" panose="020B0604020202020204" pitchFamily="34" charset="0"/>
              </a:rPr>
              <a:t> </a:t>
            </a:r>
            <a:r>
              <a:rPr lang="ms-MY" sz="2900" dirty="0" err="1">
                <a:latin typeface="Arial" panose="020B0604020202020204" pitchFamily="34" charset="0"/>
                <a:cs typeface="Arial" panose="020B0604020202020204" pitchFamily="34" charset="0"/>
              </a:rPr>
              <a:t>Ili</a:t>
            </a:r>
            <a:r>
              <a:rPr lang="ms-MY" sz="2900" dirty="0">
                <a:latin typeface="Arial" panose="020B0604020202020204" pitchFamily="34" charset="0"/>
                <a:cs typeface="Arial" panose="020B0604020202020204" pitchFamily="34" charset="0"/>
              </a:rPr>
              <a:t> </a:t>
            </a:r>
            <a:r>
              <a:rPr lang="ms-MY" sz="2900" dirty="0" err="1">
                <a:latin typeface="Arial" panose="020B0604020202020204" pitchFamily="34" charset="0"/>
                <a:cs typeface="Arial" panose="020B0604020202020204" pitchFamily="34" charset="0"/>
              </a:rPr>
              <a:t>kujenga</a:t>
            </a:r>
            <a:r>
              <a:rPr lang="ms-MY" sz="2900" dirty="0">
                <a:latin typeface="Arial" panose="020B0604020202020204" pitchFamily="34" charset="0"/>
                <a:cs typeface="Arial" panose="020B0604020202020204" pitchFamily="34" charset="0"/>
              </a:rPr>
              <a:t> </a:t>
            </a:r>
            <a:r>
              <a:rPr lang="ms-MY" sz="2900" dirty="0" err="1">
                <a:latin typeface="Arial" panose="020B0604020202020204" pitchFamily="34" charset="0"/>
                <a:cs typeface="Arial" panose="020B0604020202020204" pitchFamily="34" charset="0"/>
              </a:rPr>
              <a:t>uwezo</a:t>
            </a:r>
            <a:r>
              <a:rPr lang="ms-MY" sz="2900" dirty="0">
                <a:latin typeface="Arial" panose="020B0604020202020204" pitchFamily="34" charset="0"/>
                <a:cs typeface="Arial" panose="020B0604020202020204" pitchFamily="34" charset="0"/>
              </a:rPr>
              <a:t> wa </a:t>
            </a:r>
            <a:r>
              <a:rPr lang="ms-MY" sz="2900" dirty="0" err="1">
                <a:latin typeface="Arial" panose="020B0604020202020204" pitchFamily="34" charset="0"/>
                <a:cs typeface="Arial" panose="020B0604020202020204" pitchFamily="34" charset="0"/>
              </a:rPr>
              <a:t>kufikiri</a:t>
            </a:r>
            <a:r>
              <a:rPr lang="ms-MY" sz="2900" dirty="0">
                <a:latin typeface="Arial" panose="020B0604020202020204" pitchFamily="34" charset="0"/>
                <a:cs typeface="Arial" panose="020B0604020202020204" pitchFamily="34" charset="0"/>
              </a:rPr>
              <a:t> </a:t>
            </a:r>
            <a:r>
              <a:rPr lang="ms-MY" sz="2900" dirty="0" err="1">
                <a:latin typeface="Arial" panose="020B0604020202020204" pitchFamily="34" charset="0"/>
                <a:cs typeface="Arial" panose="020B0604020202020204" pitchFamily="34" charset="0"/>
              </a:rPr>
              <a:t>kimantiki</a:t>
            </a:r>
            <a:r>
              <a:rPr lang="ms-MY" sz="2900" dirty="0">
                <a:latin typeface="Arial" panose="020B0604020202020204" pitchFamily="34" charset="0"/>
                <a:cs typeface="Arial" panose="020B0604020202020204" pitchFamily="34" charset="0"/>
              </a:rPr>
              <a:t>, </a:t>
            </a:r>
            <a:r>
              <a:rPr lang="ms-MY" sz="2900" dirty="0" err="1">
                <a:latin typeface="Arial" panose="020B0604020202020204" pitchFamily="34" charset="0"/>
                <a:cs typeface="Arial" panose="020B0604020202020204" pitchFamily="34" charset="0"/>
              </a:rPr>
              <a:t>kimkakati</a:t>
            </a:r>
            <a:r>
              <a:rPr lang="ms-MY" sz="2900" dirty="0">
                <a:latin typeface="Arial" panose="020B0604020202020204" pitchFamily="34" charset="0"/>
                <a:cs typeface="Arial" panose="020B0604020202020204" pitchFamily="34" charset="0"/>
              </a:rPr>
              <a:t>, </a:t>
            </a:r>
            <a:r>
              <a:rPr lang="ms-MY" sz="2900" dirty="0" err="1">
                <a:latin typeface="Arial" panose="020B0604020202020204" pitchFamily="34" charset="0"/>
                <a:cs typeface="Arial" panose="020B0604020202020204" pitchFamily="34" charset="0"/>
              </a:rPr>
              <a:t>kutatua</a:t>
            </a:r>
            <a:r>
              <a:rPr lang="ms-MY" sz="2900" dirty="0">
                <a:latin typeface="Arial" panose="020B0604020202020204" pitchFamily="34" charset="0"/>
                <a:cs typeface="Arial" panose="020B0604020202020204" pitchFamily="34" charset="0"/>
              </a:rPr>
              <a:t> </a:t>
            </a:r>
            <a:r>
              <a:rPr lang="ms-MY" sz="2900" dirty="0" err="1">
                <a:latin typeface="Arial" panose="020B0604020202020204" pitchFamily="34" charset="0"/>
                <a:cs typeface="Arial" panose="020B0604020202020204" pitchFamily="34" charset="0"/>
              </a:rPr>
              <a:t>matatizo</a:t>
            </a:r>
            <a:r>
              <a:rPr lang="ms-MY" sz="2900" dirty="0">
                <a:latin typeface="Arial" panose="020B0604020202020204" pitchFamily="34" charset="0"/>
                <a:cs typeface="Arial" panose="020B0604020202020204" pitchFamily="34" charset="0"/>
              </a:rPr>
              <a:t> </a:t>
            </a:r>
            <a:r>
              <a:rPr lang="ms-MY" sz="2900" dirty="0" err="1">
                <a:latin typeface="Arial" panose="020B0604020202020204" pitchFamily="34" charset="0"/>
                <a:cs typeface="Arial" panose="020B0604020202020204" pitchFamily="34" charset="0"/>
              </a:rPr>
              <a:t>na</a:t>
            </a:r>
            <a:r>
              <a:rPr lang="ms-MY" sz="2900" dirty="0">
                <a:latin typeface="Arial" panose="020B0604020202020204" pitchFamily="34" charset="0"/>
                <a:cs typeface="Arial" panose="020B0604020202020204" pitchFamily="34" charset="0"/>
              </a:rPr>
              <a:t> </a:t>
            </a:r>
            <a:r>
              <a:rPr lang="ms-MY" sz="2900" dirty="0" err="1">
                <a:latin typeface="Arial" panose="020B0604020202020204" pitchFamily="34" charset="0"/>
                <a:cs typeface="Arial" panose="020B0604020202020204" pitchFamily="34" charset="0"/>
              </a:rPr>
              <a:t>kumudu</a:t>
            </a:r>
            <a:r>
              <a:rPr lang="ms-MY" sz="2900" dirty="0">
                <a:latin typeface="Arial" panose="020B0604020202020204" pitchFamily="34" charset="0"/>
                <a:cs typeface="Arial" panose="020B0604020202020204" pitchFamily="34" charset="0"/>
              </a:rPr>
              <a:t> </a:t>
            </a:r>
            <a:r>
              <a:rPr lang="ms-MY" sz="2900" dirty="0" err="1">
                <a:latin typeface="Arial" panose="020B0604020202020204" pitchFamily="34" charset="0"/>
                <a:cs typeface="Arial" panose="020B0604020202020204" pitchFamily="34" charset="0"/>
              </a:rPr>
              <a:t>sayansi</a:t>
            </a:r>
            <a:r>
              <a:rPr lang="ms-MY" sz="2900" dirty="0">
                <a:latin typeface="Arial" panose="020B0604020202020204" pitchFamily="34" charset="0"/>
                <a:cs typeface="Arial" panose="020B0604020202020204" pitchFamily="34" charset="0"/>
              </a:rPr>
              <a:t> </a:t>
            </a:r>
            <a:r>
              <a:rPr lang="ms-MY" sz="2900" dirty="0" err="1">
                <a:latin typeface="Arial" panose="020B0604020202020204" pitchFamily="34" charset="0"/>
                <a:cs typeface="Arial" panose="020B0604020202020204" pitchFamily="34" charset="0"/>
              </a:rPr>
              <a:t>na</a:t>
            </a:r>
            <a:r>
              <a:rPr lang="ms-MY" sz="2900" dirty="0">
                <a:latin typeface="Arial" panose="020B0604020202020204" pitchFamily="34" charset="0"/>
                <a:cs typeface="Arial" panose="020B0604020202020204" pitchFamily="34" charset="0"/>
              </a:rPr>
              <a:t> </a:t>
            </a:r>
            <a:r>
              <a:rPr lang="ms-MY" sz="2900" dirty="0" err="1">
                <a:latin typeface="Arial" panose="020B0604020202020204" pitchFamily="34" charset="0"/>
                <a:cs typeface="Arial" panose="020B0604020202020204" pitchFamily="34" charset="0"/>
              </a:rPr>
              <a:t>teknolojia</a:t>
            </a:r>
            <a:r>
              <a:rPr lang="ms-MY" sz="2900" dirty="0">
                <a:latin typeface="Arial" panose="020B0604020202020204" pitchFamily="34" charset="0"/>
                <a:cs typeface="Arial" panose="020B0604020202020204" pitchFamily="34" charset="0"/>
              </a:rPr>
              <a:t>. </a:t>
            </a:r>
          </a:p>
          <a:p>
            <a:pPr marL="0" indent="0">
              <a:buNone/>
            </a:pPr>
            <a:endParaRPr lang="en-US" dirty="0"/>
          </a:p>
        </p:txBody>
      </p:sp>
      <p:sp>
        <p:nvSpPr>
          <p:cNvPr id="4" name="Slide Number Placeholder 3"/>
          <p:cNvSpPr>
            <a:spLocks noGrp="1"/>
          </p:cNvSpPr>
          <p:nvPr>
            <p:ph type="sldNum" sz="quarter" idx="12"/>
          </p:nvPr>
        </p:nvSpPr>
        <p:spPr/>
        <p:txBody>
          <a:bodyPr/>
          <a:lstStyle/>
          <a:p>
            <a:fld id="{A8C49640-C73F-DB47-8529-5EF0472658B0}" type="slidenum">
              <a:rPr lang="en-GB" altLang="en-US" smtClean="0"/>
              <a:pPr/>
              <a:t>20</a:t>
            </a:fld>
            <a:endParaRPr lang="en-GB" altLang="en-US" dirty="0"/>
          </a:p>
        </p:txBody>
      </p:sp>
      <p:sp>
        <p:nvSpPr>
          <p:cNvPr id="5" name="Title 1">
            <a:extLst>
              <a:ext uri="{FF2B5EF4-FFF2-40B4-BE49-F238E27FC236}">
                <a16:creationId xmlns:a16="http://schemas.microsoft.com/office/drawing/2014/main" id="{DA297790-DDFB-091E-6128-C5BA099271F9}"/>
              </a:ext>
            </a:extLst>
          </p:cNvPr>
          <p:cNvSpPr>
            <a:spLocks noGrp="1"/>
          </p:cNvSpPr>
          <p:nvPr>
            <p:ph type="title"/>
          </p:nvPr>
        </p:nvSpPr>
        <p:spPr>
          <a:xfrm>
            <a:off x="899592" y="21109"/>
            <a:ext cx="7704856" cy="1224136"/>
          </a:xfrm>
        </p:spPr>
        <p:txBody>
          <a:bodyPr/>
          <a:lstStyle/>
          <a:p>
            <a:r>
              <a:rPr lang="en-US" altLang="x-none" b="1" dirty="0" err="1">
                <a:latin typeface="Arial" panose="020B0604020202020204" pitchFamily="34" charset="0"/>
                <a:cs typeface="Arial" panose="020B0604020202020204" pitchFamily="34" charset="0"/>
              </a:rPr>
              <a:t>Muundo</a:t>
            </a:r>
            <a:r>
              <a:rPr lang="en-US" altLang="x-none" b="1"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wa</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Elimu</a:t>
            </a:r>
            <a:r>
              <a:rPr lang="en-US" altLang="x-none" b="1" dirty="0">
                <a:latin typeface="Arial" panose="020B0604020202020204" pitchFamily="34" charset="0"/>
                <a:cs typeface="Arial" panose="020B0604020202020204" pitchFamily="34" charset="0"/>
              </a:rPr>
              <a:t> </a:t>
            </a:r>
            <a:br>
              <a:rPr lang="en-US" altLang="x-none" b="1" dirty="0">
                <a:latin typeface="Arial" panose="020B0604020202020204" pitchFamily="34" charset="0"/>
                <a:cs typeface="Arial" panose="020B0604020202020204" pitchFamily="34" charset="0"/>
              </a:rPr>
            </a:br>
            <a:r>
              <a:rPr lang="en-US" altLang="x-none" sz="3500" b="1" dirty="0">
                <a:latin typeface="Arial" panose="020B0604020202020204" pitchFamily="34" charset="0"/>
                <a:cs typeface="Arial" panose="020B0604020202020204" pitchFamily="34" charset="0"/>
              </a:rPr>
              <a:t>(</a:t>
            </a:r>
            <a:r>
              <a:rPr lang="en-US" altLang="x-none" sz="3500" b="1" dirty="0" err="1">
                <a:latin typeface="Arial" panose="020B0604020202020204" pitchFamily="34" charset="0"/>
                <a:cs typeface="Arial" panose="020B0604020202020204" pitchFamily="34" charset="0"/>
              </a:rPr>
              <a:t>Elimu</a:t>
            </a:r>
            <a:r>
              <a:rPr lang="en-US" altLang="x-none" sz="3500" b="1" dirty="0">
                <a:latin typeface="Arial" panose="020B0604020202020204" pitchFamily="34" charset="0"/>
                <a:cs typeface="Arial" panose="020B0604020202020204" pitchFamily="34" charset="0"/>
              </a:rPr>
              <a:t> </a:t>
            </a:r>
            <a:r>
              <a:rPr lang="en-US" altLang="x-none" sz="3500" b="1" dirty="0" err="1">
                <a:latin typeface="Arial" panose="020B0604020202020204" pitchFamily="34" charset="0"/>
                <a:cs typeface="Arial" panose="020B0604020202020204" pitchFamily="34" charset="0"/>
              </a:rPr>
              <a:t>ya</a:t>
            </a:r>
            <a:r>
              <a:rPr lang="en-US" altLang="x-none" sz="3500" b="1" dirty="0">
                <a:latin typeface="Arial" panose="020B0604020202020204" pitchFamily="34" charset="0"/>
                <a:cs typeface="Arial" panose="020B0604020202020204" pitchFamily="34" charset="0"/>
              </a:rPr>
              <a:t> </a:t>
            </a:r>
            <a:r>
              <a:rPr lang="en-US" altLang="x-none" sz="3500" b="1" dirty="0" err="1">
                <a:latin typeface="Arial" panose="020B0604020202020204" pitchFamily="34" charset="0"/>
                <a:cs typeface="Arial" panose="020B0604020202020204" pitchFamily="34" charset="0"/>
              </a:rPr>
              <a:t>Amali</a:t>
            </a:r>
            <a:r>
              <a:rPr lang="en-US" altLang="x-none" sz="35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548583206"/>
      </p:ext>
    </p:extLst>
  </p:cSld>
  <p:clrMapOvr>
    <a:masterClrMapping/>
  </p:clrMapOvr>
  <p:transition spd="slow">
    <p:blinds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340768"/>
            <a:ext cx="8359855" cy="4824536"/>
          </a:xfrm>
        </p:spPr>
        <p:txBody>
          <a:bodyPr/>
          <a:lstStyle/>
          <a:p>
            <a:pPr algn="just">
              <a:buFont typeface="Wingdings" panose="05000000000000000000" pitchFamily="2" charset="2"/>
              <a:buChar char="v"/>
            </a:pPr>
            <a:r>
              <a:rPr lang="ms-MY" sz="2900" b="1" dirty="0" err="1">
                <a:latin typeface="Arial" panose="020B0604020202020204" pitchFamily="34" charset="0"/>
                <a:cs typeface="Arial" panose="020B0604020202020204" pitchFamily="34" charset="0"/>
              </a:rPr>
              <a:t>Elimu</a:t>
            </a:r>
            <a:r>
              <a:rPr lang="ms-MY" sz="2900" b="1" dirty="0">
                <a:latin typeface="Arial" panose="020B0604020202020204" pitchFamily="34" charset="0"/>
                <a:cs typeface="Arial" panose="020B0604020202020204" pitchFamily="34" charset="0"/>
              </a:rPr>
              <a:t> ya Biashara [</a:t>
            </a:r>
            <a:r>
              <a:rPr lang="ms-MY" sz="2900" b="1" i="1" dirty="0">
                <a:latin typeface="Arial" panose="020B0604020202020204" pitchFamily="34" charset="0"/>
                <a:cs typeface="Arial" panose="020B0604020202020204" pitchFamily="34" charset="0"/>
              </a:rPr>
              <a:t>Business </a:t>
            </a:r>
            <a:r>
              <a:rPr lang="ms-MY" sz="2900" b="1" i="1" dirty="0" err="1">
                <a:latin typeface="Arial" panose="020B0604020202020204" pitchFamily="34" charset="0"/>
                <a:cs typeface="Arial" panose="020B0604020202020204" pitchFamily="34" charset="0"/>
              </a:rPr>
              <a:t>Studies</a:t>
            </a:r>
            <a:r>
              <a:rPr lang="ms-MY" sz="2900" dirty="0">
                <a:latin typeface="Arial" panose="020B0604020202020204" pitchFamily="34" charset="0"/>
                <a:cs typeface="Arial" panose="020B0604020202020204" pitchFamily="34" charset="0"/>
              </a:rPr>
              <a:t>]- </a:t>
            </a:r>
            <a:r>
              <a:rPr lang="ms-MY" sz="2900" dirty="0" err="1">
                <a:latin typeface="Arial" panose="020B0604020202020204" pitchFamily="34" charset="0"/>
                <a:cs typeface="Arial" panose="020B0604020202020204" pitchFamily="34" charset="0"/>
              </a:rPr>
              <a:t>Limelenga</a:t>
            </a:r>
            <a:r>
              <a:rPr lang="ms-MY" sz="2900" dirty="0">
                <a:latin typeface="Arial" panose="020B0604020202020204" pitchFamily="34" charset="0"/>
                <a:cs typeface="Arial" panose="020B0604020202020204" pitchFamily="34" charset="0"/>
              </a:rPr>
              <a:t> </a:t>
            </a:r>
            <a:r>
              <a:rPr lang="ms-MY" sz="2900" dirty="0" err="1">
                <a:latin typeface="Arial" panose="020B0604020202020204" pitchFamily="34" charset="0"/>
                <a:cs typeface="Arial" panose="020B0604020202020204" pitchFamily="34" charset="0"/>
              </a:rPr>
              <a:t>kumfundisha</a:t>
            </a:r>
            <a:r>
              <a:rPr lang="ms-MY" sz="2900" dirty="0">
                <a:latin typeface="Arial" panose="020B0604020202020204" pitchFamily="34" charset="0"/>
                <a:cs typeface="Arial" panose="020B0604020202020204" pitchFamily="34" charset="0"/>
              </a:rPr>
              <a:t> </a:t>
            </a:r>
            <a:r>
              <a:rPr lang="ms-MY" sz="2900" dirty="0" err="1">
                <a:latin typeface="Arial" panose="020B0604020202020204" pitchFamily="34" charset="0"/>
                <a:cs typeface="Arial" panose="020B0604020202020204" pitchFamily="34" charset="0"/>
              </a:rPr>
              <a:t>mwanafunzi</a:t>
            </a:r>
            <a:r>
              <a:rPr lang="ms-MY" sz="2900" dirty="0">
                <a:latin typeface="Arial" panose="020B0604020202020204" pitchFamily="34" charset="0"/>
                <a:cs typeface="Arial" panose="020B0604020202020204" pitchFamily="34" charset="0"/>
              </a:rPr>
              <a:t> </a:t>
            </a:r>
            <a:r>
              <a:rPr lang="ms-MY" sz="2900" dirty="0" err="1">
                <a:latin typeface="Arial" panose="020B0604020202020204" pitchFamily="34" charset="0"/>
                <a:cs typeface="Arial" panose="020B0604020202020204" pitchFamily="34" charset="0"/>
              </a:rPr>
              <a:t>mbinu</a:t>
            </a:r>
            <a:r>
              <a:rPr lang="ms-MY" sz="2900" dirty="0">
                <a:latin typeface="Arial" panose="020B0604020202020204" pitchFamily="34" charset="0"/>
                <a:cs typeface="Arial" panose="020B0604020202020204" pitchFamily="34" charset="0"/>
              </a:rPr>
              <a:t> </a:t>
            </a:r>
            <a:r>
              <a:rPr lang="ms-MY" sz="2900" dirty="0" err="1">
                <a:latin typeface="Arial" panose="020B0604020202020204" pitchFamily="34" charset="0"/>
                <a:cs typeface="Arial" panose="020B0604020202020204" pitchFamily="34" charset="0"/>
              </a:rPr>
              <a:t>na</a:t>
            </a:r>
            <a:r>
              <a:rPr lang="ms-MY" sz="2900" dirty="0">
                <a:latin typeface="Arial" panose="020B0604020202020204" pitchFamily="34" charset="0"/>
                <a:cs typeface="Arial" panose="020B0604020202020204" pitchFamily="34" charset="0"/>
              </a:rPr>
              <a:t> </a:t>
            </a:r>
            <a:r>
              <a:rPr lang="ms-MY" sz="2900" dirty="0" err="1">
                <a:latin typeface="Arial" panose="020B0604020202020204" pitchFamily="34" charset="0"/>
                <a:cs typeface="Arial" panose="020B0604020202020204" pitchFamily="34" charset="0"/>
              </a:rPr>
              <a:t>mikakati</a:t>
            </a:r>
            <a:r>
              <a:rPr lang="ms-MY" sz="2900" dirty="0">
                <a:latin typeface="Arial" panose="020B0604020202020204" pitchFamily="34" charset="0"/>
                <a:cs typeface="Arial" panose="020B0604020202020204" pitchFamily="34" charset="0"/>
              </a:rPr>
              <a:t> ya </a:t>
            </a:r>
            <a:r>
              <a:rPr lang="ms-MY" sz="2900" dirty="0" err="1">
                <a:latin typeface="Arial" panose="020B0604020202020204" pitchFamily="34" charset="0"/>
                <a:cs typeface="Arial" panose="020B0604020202020204" pitchFamily="34" charset="0"/>
              </a:rPr>
              <a:t>kutumia</a:t>
            </a:r>
            <a:r>
              <a:rPr lang="ms-MY" sz="2900" dirty="0">
                <a:latin typeface="Arial" panose="020B0604020202020204" pitchFamily="34" charset="0"/>
                <a:cs typeface="Arial" panose="020B0604020202020204" pitchFamily="34" charset="0"/>
              </a:rPr>
              <a:t> </a:t>
            </a:r>
            <a:r>
              <a:rPr lang="ms-MY" sz="2900" dirty="0" err="1">
                <a:latin typeface="Arial" panose="020B0604020202020204" pitchFamily="34" charset="0"/>
                <a:cs typeface="Arial" panose="020B0604020202020204" pitchFamily="34" charset="0"/>
              </a:rPr>
              <a:t>ujuzi</a:t>
            </a:r>
            <a:r>
              <a:rPr lang="ms-MY" sz="2900" dirty="0">
                <a:latin typeface="Arial" panose="020B0604020202020204" pitchFamily="34" charset="0"/>
                <a:cs typeface="Arial" panose="020B0604020202020204" pitchFamily="34" charset="0"/>
              </a:rPr>
              <a:t> </a:t>
            </a:r>
            <a:r>
              <a:rPr lang="ms-MY" sz="2900" dirty="0" err="1">
                <a:latin typeface="Arial" panose="020B0604020202020204" pitchFamily="34" charset="0"/>
                <a:cs typeface="Arial" panose="020B0604020202020204" pitchFamily="34" charset="0"/>
              </a:rPr>
              <a:t>alioupata</a:t>
            </a:r>
            <a:r>
              <a:rPr lang="ms-MY" sz="2900" dirty="0">
                <a:latin typeface="Arial" panose="020B0604020202020204" pitchFamily="34" charset="0"/>
                <a:cs typeface="Arial" panose="020B0604020202020204" pitchFamily="34" charset="0"/>
              </a:rPr>
              <a:t> </a:t>
            </a:r>
            <a:r>
              <a:rPr lang="ms-MY" sz="2900" dirty="0" err="1">
                <a:latin typeface="Arial" panose="020B0604020202020204" pitchFamily="34" charset="0"/>
                <a:cs typeface="Arial" panose="020B0604020202020204" pitchFamily="34" charset="0"/>
              </a:rPr>
              <a:t>katika</a:t>
            </a:r>
            <a:r>
              <a:rPr lang="ms-MY" sz="2900" dirty="0">
                <a:latin typeface="Arial" panose="020B0604020202020204" pitchFamily="34" charset="0"/>
                <a:cs typeface="Arial" panose="020B0604020202020204" pitchFamily="34" charset="0"/>
              </a:rPr>
              <a:t> </a:t>
            </a:r>
            <a:r>
              <a:rPr lang="ms-MY" sz="2900" dirty="0" err="1">
                <a:latin typeface="Arial" panose="020B0604020202020204" pitchFamily="34" charset="0"/>
                <a:cs typeface="Arial" panose="020B0604020202020204" pitchFamily="34" charset="0"/>
              </a:rPr>
              <a:t>fani</a:t>
            </a:r>
            <a:r>
              <a:rPr lang="ms-MY" sz="2900" dirty="0">
                <a:latin typeface="Arial" panose="020B0604020202020204" pitchFamily="34" charset="0"/>
                <a:cs typeface="Arial" panose="020B0604020202020204" pitchFamily="34" charset="0"/>
              </a:rPr>
              <a:t> </a:t>
            </a:r>
            <a:r>
              <a:rPr lang="ms-MY" sz="2900" dirty="0" err="1">
                <a:latin typeface="Arial" panose="020B0604020202020204" pitchFamily="34" charset="0"/>
                <a:cs typeface="Arial" panose="020B0604020202020204" pitchFamily="34" charset="0"/>
              </a:rPr>
              <a:t>yake</a:t>
            </a:r>
            <a:r>
              <a:rPr lang="ms-MY" sz="2900" dirty="0">
                <a:latin typeface="Arial" panose="020B0604020202020204" pitchFamily="34" charset="0"/>
                <a:cs typeface="Arial" panose="020B0604020202020204" pitchFamily="34" charset="0"/>
              </a:rPr>
              <a:t> ya amali </a:t>
            </a:r>
            <a:r>
              <a:rPr lang="ms-MY" sz="2900" dirty="0" err="1">
                <a:latin typeface="Arial" panose="020B0604020202020204" pitchFamily="34" charset="0"/>
                <a:cs typeface="Arial" panose="020B0604020202020204" pitchFamily="34" charset="0"/>
              </a:rPr>
              <a:t>kuanzisha</a:t>
            </a:r>
            <a:r>
              <a:rPr lang="ms-MY" sz="2900" dirty="0">
                <a:latin typeface="Arial" panose="020B0604020202020204" pitchFamily="34" charset="0"/>
                <a:cs typeface="Arial" panose="020B0604020202020204" pitchFamily="34" charset="0"/>
              </a:rPr>
              <a:t> </a:t>
            </a:r>
            <a:r>
              <a:rPr lang="ms-MY" sz="2900" dirty="0" err="1">
                <a:latin typeface="Arial" panose="020B0604020202020204" pitchFamily="34" charset="0"/>
                <a:cs typeface="Arial" panose="020B0604020202020204" pitchFamily="34" charset="0"/>
              </a:rPr>
              <a:t>na</a:t>
            </a:r>
            <a:r>
              <a:rPr lang="ms-MY" sz="2900" dirty="0">
                <a:latin typeface="Arial" panose="020B0604020202020204" pitchFamily="34" charset="0"/>
                <a:cs typeface="Arial" panose="020B0604020202020204" pitchFamily="34" charset="0"/>
              </a:rPr>
              <a:t> </a:t>
            </a:r>
            <a:r>
              <a:rPr lang="ms-MY" sz="2900" dirty="0" err="1">
                <a:latin typeface="Arial" panose="020B0604020202020204" pitchFamily="34" charset="0"/>
                <a:cs typeface="Arial" panose="020B0604020202020204" pitchFamily="34" charset="0"/>
              </a:rPr>
              <a:t>kuendesha</a:t>
            </a:r>
            <a:r>
              <a:rPr lang="ms-MY" sz="2900" dirty="0">
                <a:latin typeface="Arial" panose="020B0604020202020204" pitchFamily="34" charset="0"/>
                <a:cs typeface="Arial" panose="020B0604020202020204" pitchFamily="34" charset="0"/>
              </a:rPr>
              <a:t> </a:t>
            </a:r>
            <a:r>
              <a:rPr lang="ms-MY" sz="2900" dirty="0" err="1">
                <a:latin typeface="Arial" panose="020B0604020202020204" pitchFamily="34" charset="0"/>
                <a:cs typeface="Arial" panose="020B0604020202020204" pitchFamily="34" charset="0"/>
              </a:rPr>
              <a:t>biashara</a:t>
            </a:r>
            <a:r>
              <a:rPr lang="ms-MY" sz="2900" dirty="0">
                <a:latin typeface="Arial" panose="020B0604020202020204" pitchFamily="34" charset="0"/>
                <a:cs typeface="Arial" panose="020B0604020202020204" pitchFamily="34" charset="0"/>
              </a:rPr>
              <a:t> </a:t>
            </a:r>
            <a:r>
              <a:rPr lang="ms-MY" sz="2900" dirty="0" err="1">
                <a:latin typeface="Arial" panose="020B0604020202020204" pitchFamily="34" charset="0"/>
                <a:cs typeface="Arial" panose="020B0604020202020204" pitchFamily="34" charset="0"/>
              </a:rPr>
              <a:t>kwa</a:t>
            </a:r>
            <a:r>
              <a:rPr lang="ms-MY" sz="2900" dirty="0">
                <a:latin typeface="Arial" panose="020B0604020202020204" pitchFamily="34" charset="0"/>
                <a:cs typeface="Arial" panose="020B0604020202020204" pitchFamily="34" charset="0"/>
              </a:rPr>
              <a:t> </a:t>
            </a:r>
            <a:r>
              <a:rPr lang="ms-MY" sz="2900" dirty="0" err="1">
                <a:latin typeface="Arial" panose="020B0604020202020204" pitchFamily="34" charset="0"/>
                <a:cs typeface="Arial" panose="020B0604020202020204" pitchFamily="34" charset="0"/>
              </a:rPr>
              <a:t>ufanisi</a:t>
            </a:r>
            <a:r>
              <a:rPr lang="ms-MY" sz="2900" dirty="0">
                <a:latin typeface="Arial" panose="020B0604020202020204" pitchFamily="34" charset="0"/>
                <a:cs typeface="Arial" panose="020B0604020202020204" pitchFamily="34" charset="0"/>
              </a:rPr>
              <a:t>. </a:t>
            </a:r>
          </a:p>
          <a:p>
            <a:pPr algn="just">
              <a:buFont typeface="Wingdings" panose="05000000000000000000" pitchFamily="2" charset="2"/>
              <a:buChar char="v"/>
            </a:pPr>
            <a:r>
              <a:rPr lang="ms-MY" sz="2900" dirty="0" err="1">
                <a:latin typeface="Arial" panose="020B0604020202020204" pitchFamily="34" charset="0"/>
                <a:cs typeface="Arial" panose="020B0604020202020204" pitchFamily="34" charset="0"/>
              </a:rPr>
              <a:t>Somo</a:t>
            </a:r>
            <a:r>
              <a:rPr lang="ms-MY" sz="2900" dirty="0">
                <a:latin typeface="Arial" panose="020B0604020202020204" pitchFamily="34" charset="0"/>
                <a:cs typeface="Arial" panose="020B0604020202020204" pitchFamily="34" charset="0"/>
              </a:rPr>
              <a:t> </a:t>
            </a:r>
            <a:r>
              <a:rPr lang="ms-MY" sz="2900" dirty="0" err="1">
                <a:latin typeface="Arial" panose="020B0604020202020204" pitchFamily="34" charset="0"/>
                <a:cs typeface="Arial" panose="020B0604020202020204" pitchFamily="34" charset="0"/>
              </a:rPr>
              <a:t>hili</a:t>
            </a:r>
            <a:r>
              <a:rPr lang="ms-MY" sz="2900" dirty="0">
                <a:latin typeface="Arial" panose="020B0604020202020204" pitchFamily="34" charset="0"/>
                <a:cs typeface="Arial" panose="020B0604020202020204" pitchFamily="34" charset="0"/>
              </a:rPr>
              <a:t> </a:t>
            </a:r>
            <a:r>
              <a:rPr lang="ms-MY" sz="2900" dirty="0" err="1">
                <a:latin typeface="Arial" panose="020B0604020202020204" pitchFamily="34" charset="0"/>
                <a:cs typeface="Arial" panose="020B0604020202020204" pitchFamily="34" charset="0"/>
              </a:rPr>
              <a:t>limesheheni</a:t>
            </a:r>
            <a:r>
              <a:rPr lang="ms-MY" sz="2900" dirty="0">
                <a:latin typeface="Arial" panose="020B0604020202020204" pitchFamily="34" charset="0"/>
                <a:cs typeface="Arial" panose="020B0604020202020204" pitchFamily="34" charset="0"/>
              </a:rPr>
              <a:t> </a:t>
            </a:r>
            <a:r>
              <a:rPr lang="ms-MY" sz="2900" dirty="0" err="1">
                <a:latin typeface="Arial" panose="020B0604020202020204" pitchFamily="34" charset="0"/>
                <a:cs typeface="Arial" panose="020B0604020202020204" pitchFamily="34" charset="0"/>
              </a:rPr>
              <a:t>maudhui</a:t>
            </a:r>
            <a:r>
              <a:rPr lang="ms-MY" sz="2900" dirty="0">
                <a:latin typeface="Arial" panose="020B0604020202020204" pitchFamily="34" charset="0"/>
                <a:cs typeface="Arial" panose="020B0604020202020204" pitchFamily="34" charset="0"/>
              </a:rPr>
              <a:t> </a:t>
            </a:r>
            <a:r>
              <a:rPr lang="ms-MY" sz="2900" dirty="0" err="1">
                <a:latin typeface="Arial" panose="020B0604020202020204" pitchFamily="34" charset="0"/>
                <a:cs typeface="Arial" panose="020B0604020202020204" pitchFamily="34" charset="0"/>
              </a:rPr>
              <a:t>yanayohusu</a:t>
            </a:r>
            <a:r>
              <a:rPr lang="ms-MY" sz="2900" dirty="0">
                <a:latin typeface="Arial" panose="020B0604020202020204" pitchFamily="34" charset="0"/>
                <a:cs typeface="Arial" panose="020B0604020202020204" pitchFamily="34" charset="0"/>
              </a:rPr>
              <a:t> </a:t>
            </a:r>
            <a:r>
              <a:rPr lang="ms-MY" sz="2900" dirty="0" err="1">
                <a:latin typeface="Arial" panose="020B0604020202020204" pitchFamily="34" charset="0"/>
                <a:cs typeface="Arial" panose="020B0604020202020204" pitchFamily="34" charset="0"/>
              </a:rPr>
              <a:t>misingi</a:t>
            </a:r>
            <a:r>
              <a:rPr lang="ms-MY" sz="2900" dirty="0">
                <a:latin typeface="Arial" panose="020B0604020202020204" pitchFamily="34" charset="0"/>
                <a:cs typeface="Arial" panose="020B0604020202020204" pitchFamily="34" charset="0"/>
              </a:rPr>
              <a:t> ya </a:t>
            </a:r>
            <a:r>
              <a:rPr lang="ms-MY" sz="2900" dirty="0" err="1">
                <a:latin typeface="Arial" panose="020B0604020202020204" pitchFamily="34" charset="0"/>
                <a:cs typeface="Arial" panose="020B0604020202020204" pitchFamily="34" charset="0"/>
              </a:rPr>
              <a:t>ujasiriamali</a:t>
            </a:r>
            <a:r>
              <a:rPr lang="ms-MY" sz="2900" dirty="0">
                <a:latin typeface="Arial" panose="020B0604020202020204" pitchFamily="34" charset="0"/>
                <a:cs typeface="Arial" panose="020B0604020202020204" pitchFamily="34" charset="0"/>
              </a:rPr>
              <a:t>, </a:t>
            </a:r>
            <a:r>
              <a:rPr lang="ms-MY" sz="2900" dirty="0" err="1">
                <a:latin typeface="Arial" panose="020B0604020202020204" pitchFamily="34" charset="0"/>
                <a:cs typeface="Arial" panose="020B0604020202020204" pitchFamily="34" charset="0"/>
              </a:rPr>
              <a:t>mbinu</a:t>
            </a:r>
            <a:r>
              <a:rPr lang="ms-MY" sz="2900" dirty="0">
                <a:latin typeface="Arial" panose="020B0604020202020204" pitchFamily="34" charset="0"/>
                <a:cs typeface="Arial" panose="020B0604020202020204" pitchFamily="34" charset="0"/>
              </a:rPr>
              <a:t> </a:t>
            </a:r>
            <a:r>
              <a:rPr lang="ms-MY" sz="2900" dirty="0" err="1">
                <a:latin typeface="Arial" panose="020B0604020202020204" pitchFamily="34" charset="0"/>
                <a:cs typeface="Arial" panose="020B0604020202020204" pitchFamily="34" charset="0"/>
              </a:rPr>
              <a:t>za</a:t>
            </a:r>
            <a:r>
              <a:rPr lang="ms-MY" sz="2900" dirty="0">
                <a:latin typeface="Arial" panose="020B0604020202020204" pitchFamily="34" charset="0"/>
                <a:cs typeface="Arial" panose="020B0604020202020204" pitchFamily="34" charset="0"/>
              </a:rPr>
              <a:t> </a:t>
            </a:r>
            <a:r>
              <a:rPr lang="ms-MY" sz="2900" dirty="0" err="1">
                <a:latin typeface="Arial" panose="020B0604020202020204" pitchFamily="34" charset="0"/>
                <a:cs typeface="Arial" panose="020B0604020202020204" pitchFamily="34" charset="0"/>
              </a:rPr>
              <a:t>kutambua</a:t>
            </a:r>
            <a:r>
              <a:rPr lang="ms-MY" sz="2900" dirty="0">
                <a:latin typeface="Arial" panose="020B0604020202020204" pitchFamily="34" charset="0"/>
                <a:cs typeface="Arial" panose="020B0604020202020204" pitchFamily="34" charset="0"/>
              </a:rPr>
              <a:t> </a:t>
            </a:r>
            <a:r>
              <a:rPr lang="ms-MY" sz="2900" dirty="0" err="1">
                <a:latin typeface="Arial" panose="020B0604020202020204" pitchFamily="34" charset="0"/>
                <a:cs typeface="Arial" panose="020B0604020202020204" pitchFamily="34" charset="0"/>
              </a:rPr>
              <a:t>fursa</a:t>
            </a:r>
            <a:r>
              <a:rPr lang="ms-MY" sz="2900" dirty="0">
                <a:latin typeface="Arial" panose="020B0604020202020204" pitchFamily="34" charset="0"/>
                <a:cs typeface="Arial" panose="020B0604020202020204" pitchFamily="34" charset="0"/>
              </a:rPr>
              <a:t> </a:t>
            </a:r>
            <a:r>
              <a:rPr lang="ms-MY" sz="2900" dirty="0" err="1">
                <a:latin typeface="Arial" panose="020B0604020202020204" pitchFamily="34" charset="0"/>
                <a:cs typeface="Arial" panose="020B0604020202020204" pitchFamily="34" charset="0"/>
              </a:rPr>
              <a:t>za</a:t>
            </a:r>
            <a:r>
              <a:rPr lang="ms-MY" sz="2900" dirty="0">
                <a:latin typeface="Arial" panose="020B0604020202020204" pitchFamily="34" charset="0"/>
                <a:cs typeface="Arial" panose="020B0604020202020204" pitchFamily="34" charset="0"/>
              </a:rPr>
              <a:t> </a:t>
            </a:r>
            <a:r>
              <a:rPr lang="ms-MY" sz="2900" dirty="0" err="1">
                <a:latin typeface="Arial" panose="020B0604020202020204" pitchFamily="34" charset="0"/>
                <a:cs typeface="Arial" panose="020B0604020202020204" pitchFamily="34" charset="0"/>
              </a:rPr>
              <a:t>kibiashara</a:t>
            </a:r>
            <a:r>
              <a:rPr lang="ms-MY" sz="2900" dirty="0">
                <a:latin typeface="Arial" panose="020B0604020202020204" pitchFamily="34" charset="0"/>
                <a:cs typeface="Arial" panose="020B0604020202020204" pitchFamily="34" charset="0"/>
              </a:rPr>
              <a:t>, </a:t>
            </a:r>
            <a:r>
              <a:rPr lang="ms-MY" sz="2900" dirty="0" err="1">
                <a:latin typeface="Arial" panose="020B0604020202020204" pitchFamily="34" charset="0"/>
                <a:cs typeface="Arial" panose="020B0604020202020204" pitchFamily="34" charset="0"/>
              </a:rPr>
              <a:t>namna</a:t>
            </a:r>
            <a:r>
              <a:rPr lang="ms-MY" sz="2900" dirty="0">
                <a:latin typeface="Arial" panose="020B0604020202020204" pitchFamily="34" charset="0"/>
                <a:cs typeface="Arial" panose="020B0604020202020204" pitchFamily="34" charset="0"/>
              </a:rPr>
              <a:t> ya </a:t>
            </a:r>
            <a:r>
              <a:rPr lang="ms-MY" sz="2900" dirty="0" err="1">
                <a:latin typeface="Arial" panose="020B0604020202020204" pitchFamily="34" charset="0"/>
                <a:cs typeface="Arial" panose="020B0604020202020204" pitchFamily="34" charset="0"/>
              </a:rPr>
              <a:t>kuanzisha</a:t>
            </a:r>
            <a:r>
              <a:rPr lang="ms-MY" sz="2900" dirty="0">
                <a:latin typeface="Arial" panose="020B0604020202020204" pitchFamily="34" charset="0"/>
                <a:cs typeface="Arial" panose="020B0604020202020204" pitchFamily="34" charset="0"/>
              </a:rPr>
              <a:t> </a:t>
            </a:r>
            <a:r>
              <a:rPr lang="ms-MY" sz="2900" dirty="0" err="1">
                <a:latin typeface="Arial" panose="020B0604020202020204" pitchFamily="34" charset="0"/>
                <a:cs typeface="Arial" panose="020B0604020202020204" pitchFamily="34" charset="0"/>
              </a:rPr>
              <a:t>na</a:t>
            </a:r>
            <a:r>
              <a:rPr lang="ms-MY" sz="2900" dirty="0">
                <a:latin typeface="Arial" panose="020B0604020202020204" pitchFamily="34" charset="0"/>
                <a:cs typeface="Arial" panose="020B0604020202020204" pitchFamily="34" charset="0"/>
              </a:rPr>
              <a:t> </a:t>
            </a:r>
            <a:r>
              <a:rPr lang="ms-MY" sz="2900" dirty="0" err="1">
                <a:latin typeface="Arial" panose="020B0604020202020204" pitchFamily="34" charset="0"/>
                <a:cs typeface="Arial" panose="020B0604020202020204" pitchFamily="34" charset="0"/>
              </a:rPr>
              <a:t>kuendesha</a:t>
            </a:r>
            <a:r>
              <a:rPr lang="ms-MY" sz="2900" dirty="0">
                <a:latin typeface="Arial" panose="020B0604020202020204" pitchFamily="34" charset="0"/>
                <a:cs typeface="Arial" panose="020B0604020202020204" pitchFamily="34" charset="0"/>
              </a:rPr>
              <a:t> </a:t>
            </a:r>
            <a:r>
              <a:rPr lang="ms-MY" sz="2900" dirty="0" err="1">
                <a:latin typeface="Arial" panose="020B0604020202020204" pitchFamily="34" charset="0"/>
                <a:cs typeface="Arial" panose="020B0604020202020204" pitchFamily="34" charset="0"/>
              </a:rPr>
              <a:t>biashara</a:t>
            </a:r>
            <a:r>
              <a:rPr lang="ms-MY" sz="2900" dirty="0">
                <a:latin typeface="Arial" panose="020B0604020202020204" pitchFamily="34" charset="0"/>
                <a:cs typeface="Arial" panose="020B0604020202020204" pitchFamily="34" charset="0"/>
              </a:rPr>
              <a:t> </a:t>
            </a:r>
            <a:r>
              <a:rPr lang="ms-MY" sz="2900" dirty="0" err="1">
                <a:latin typeface="Arial" panose="020B0604020202020204" pitchFamily="34" charset="0"/>
                <a:cs typeface="Arial" panose="020B0604020202020204" pitchFamily="34" charset="0"/>
              </a:rPr>
              <a:t>ndogondogo</a:t>
            </a:r>
            <a:r>
              <a:rPr lang="ms-MY" sz="2900" dirty="0">
                <a:latin typeface="Arial" panose="020B0604020202020204" pitchFamily="34" charset="0"/>
                <a:cs typeface="Arial" panose="020B0604020202020204" pitchFamily="34" charset="0"/>
              </a:rPr>
              <a:t>, sera </a:t>
            </a:r>
            <a:r>
              <a:rPr lang="ms-MY" sz="2900" dirty="0" err="1">
                <a:latin typeface="Arial" panose="020B0604020202020204" pitchFamily="34" charset="0"/>
                <a:cs typeface="Arial" panose="020B0604020202020204" pitchFamily="34" charset="0"/>
              </a:rPr>
              <a:t>na</a:t>
            </a:r>
            <a:r>
              <a:rPr lang="ms-MY" sz="2900" dirty="0">
                <a:latin typeface="Arial" panose="020B0604020202020204" pitchFamily="34" charset="0"/>
                <a:cs typeface="Arial" panose="020B0604020202020204" pitchFamily="34" charset="0"/>
              </a:rPr>
              <a:t> </a:t>
            </a:r>
            <a:r>
              <a:rPr lang="ms-MY" sz="2800" dirty="0" err="1">
                <a:latin typeface="Arial" panose="020B0604020202020204" pitchFamily="34" charset="0"/>
                <a:cs typeface="Arial" panose="020B0604020202020204" pitchFamily="34" charset="0"/>
              </a:rPr>
              <a:t>sheria</a:t>
            </a:r>
            <a:r>
              <a:rPr lang="ms-MY" sz="2800" dirty="0">
                <a:latin typeface="Arial" panose="020B0604020202020204" pitchFamily="34" charset="0"/>
                <a:cs typeface="Arial" panose="020B0604020202020204" pitchFamily="34" charset="0"/>
              </a:rPr>
              <a:t> </a:t>
            </a:r>
            <a:r>
              <a:rPr lang="ms-MY" sz="2800" dirty="0" err="1">
                <a:latin typeface="Arial" panose="020B0604020202020204" pitchFamily="34" charset="0"/>
                <a:cs typeface="Arial" panose="020B0604020202020204" pitchFamily="34" charset="0"/>
              </a:rPr>
              <a:t>zinazohusu</a:t>
            </a:r>
            <a:r>
              <a:rPr lang="ms-MY" sz="2800" dirty="0">
                <a:latin typeface="Arial" panose="020B0604020202020204" pitchFamily="34" charset="0"/>
                <a:cs typeface="Arial" panose="020B0604020202020204" pitchFamily="34" charset="0"/>
              </a:rPr>
              <a:t> </a:t>
            </a:r>
            <a:r>
              <a:rPr lang="ms-MY" sz="2800" dirty="0" err="1">
                <a:latin typeface="Arial" panose="020B0604020202020204" pitchFamily="34" charset="0"/>
                <a:cs typeface="Arial" panose="020B0604020202020204" pitchFamily="34" charset="0"/>
              </a:rPr>
              <a:t>biashara</a:t>
            </a:r>
            <a:r>
              <a:rPr lang="ms-MY" sz="2800" dirty="0">
                <a:latin typeface="Arial" panose="020B0604020202020204" pitchFamily="34" charset="0"/>
                <a:cs typeface="Arial" panose="020B0604020202020204" pitchFamily="34" charset="0"/>
              </a:rPr>
              <a:t>, </a:t>
            </a:r>
            <a:r>
              <a:rPr lang="ms-MY" sz="2800" dirty="0" err="1">
                <a:latin typeface="Arial" panose="020B0604020202020204" pitchFamily="34" charset="0"/>
                <a:cs typeface="Arial" panose="020B0604020202020204" pitchFamily="34" charset="0"/>
              </a:rPr>
              <a:t>vyanzo</a:t>
            </a:r>
            <a:r>
              <a:rPr lang="ms-MY" sz="2800" dirty="0">
                <a:latin typeface="Arial" panose="020B0604020202020204" pitchFamily="34" charset="0"/>
                <a:cs typeface="Arial" panose="020B0604020202020204" pitchFamily="34" charset="0"/>
              </a:rPr>
              <a:t> </a:t>
            </a:r>
            <a:r>
              <a:rPr lang="ms-MY" sz="2800" dirty="0" err="1">
                <a:latin typeface="Arial" panose="020B0604020202020204" pitchFamily="34" charset="0"/>
                <a:cs typeface="Arial" panose="020B0604020202020204" pitchFamily="34" charset="0"/>
              </a:rPr>
              <a:t>vya</a:t>
            </a:r>
            <a:r>
              <a:rPr lang="ms-MY" sz="2800" dirty="0">
                <a:latin typeface="Arial" panose="020B0604020202020204" pitchFamily="34" charset="0"/>
                <a:cs typeface="Arial" panose="020B0604020202020204" pitchFamily="34" charset="0"/>
              </a:rPr>
              <a:t> </a:t>
            </a:r>
            <a:r>
              <a:rPr lang="ms-MY" sz="2800" dirty="0" err="1">
                <a:latin typeface="Arial" panose="020B0604020202020204" pitchFamily="34" charset="0"/>
                <a:cs typeface="Arial" panose="020B0604020202020204" pitchFamily="34" charset="0"/>
              </a:rPr>
              <a:t>mitaji</a:t>
            </a:r>
            <a:r>
              <a:rPr lang="ms-MY" sz="2800" dirty="0">
                <a:latin typeface="Arial" panose="020B0604020202020204" pitchFamily="34" charset="0"/>
                <a:cs typeface="Arial" panose="020B0604020202020204" pitchFamily="34" charset="0"/>
              </a:rPr>
              <a:t> </a:t>
            </a:r>
            <a:r>
              <a:rPr lang="ms-MY" sz="2800" dirty="0" err="1">
                <a:latin typeface="Arial" panose="020B0604020202020204" pitchFamily="34" charset="0"/>
                <a:cs typeface="Arial" panose="020B0604020202020204" pitchFamily="34" charset="0"/>
              </a:rPr>
              <a:t>nk</a:t>
            </a:r>
            <a:r>
              <a:rPr lang="ms-MY" sz="2800" dirty="0">
                <a:latin typeface="Arial" panose="020B0604020202020204" pitchFamily="34" charset="0"/>
                <a:cs typeface="Arial" panose="020B0604020202020204" pitchFamily="34" charset="0"/>
              </a:rPr>
              <a:t>.</a:t>
            </a:r>
          </a:p>
          <a:p>
            <a:pPr marL="0" indent="0">
              <a:buNone/>
            </a:pPr>
            <a:endParaRPr lang="en-US" dirty="0"/>
          </a:p>
        </p:txBody>
      </p:sp>
      <p:sp>
        <p:nvSpPr>
          <p:cNvPr id="4" name="Slide Number Placeholder 3"/>
          <p:cNvSpPr>
            <a:spLocks noGrp="1"/>
          </p:cNvSpPr>
          <p:nvPr>
            <p:ph type="sldNum" sz="quarter" idx="12"/>
          </p:nvPr>
        </p:nvSpPr>
        <p:spPr/>
        <p:txBody>
          <a:bodyPr/>
          <a:lstStyle/>
          <a:p>
            <a:fld id="{A8C49640-C73F-DB47-8529-5EF0472658B0}" type="slidenum">
              <a:rPr lang="en-GB" altLang="en-US" smtClean="0"/>
              <a:pPr/>
              <a:t>21</a:t>
            </a:fld>
            <a:endParaRPr lang="en-GB" altLang="en-US" dirty="0"/>
          </a:p>
        </p:txBody>
      </p:sp>
      <p:sp>
        <p:nvSpPr>
          <p:cNvPr id="5" name="Title 1">
            <a:extLst>
              <a:ext uri="{FF2B5EF4-FFF2-40B4-BE49-F238E27FC236}">
                <a16:creationId xmlns:a16="http://schemas.microsoft.com/office/drawing/2014/main" id="{DA297790-DDFB-091E-6128-C5BA099271F9}"/>
              </a:ext>
            </a:extLst>
          </p:cNvPr>
          <p:cNvSpPr>
            <a:spLocks noGrp="1"/>
          </p:cNvSpPr>
          <p:nvPr>
            <p:ph type="title"/>
          </p:nvPr>
        </p:nvSpPr>
        <p:spPr>
          <a:xfrm>
            <a:off x="899592" y="21109"/>
            <a:ext cx="7704856" cy="1224136"/>
          </a:xfrm>
        </p:spPr>
        <p:txBody>
          <a:bodyPr/>
          <a:lstStyle/>
          <a:p>
            <a:r>
              <a:rPr lang="en-US" altLang="x-none" b="1" dirty="0" err="1">
                <a:latin typeface="Arial" panose="020B0604020202020204" pitchFamily="34" charset="0"/>
                <a:cs typeface="Arial" panose="020B0604020202020204" pitchFamily="34" charset="0"/>
              </a:rPr>
              <a:t>Muundo</a:t>
            </a:r>
            <a:r>
              <a:rPr lang="en-US" altLang="x-none" b="1"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wa</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Elimu</a:t>
            </a:r>
            <a:r>
              <a:rPr lang="en-US" altLang="x-none" b="1" dirty="0">
                <a:latin typeface="Arial" panose="020B0604020202020204" pitchFamily="34" charset="0"/>
                <a:cs typeface="Arial" panose="020B0604020202020204" pitchFamily="34" charset="0"/>
              </a:rPr>
              <a:t> </a:t>
            </a:r>
            <a:br>
              <a:rPr lang="en-US" altLang="x-none" b="1" dirty="0">
                <a:latin typeface="Arial" panose="020B0604020202020204" pitchFamily="34" charset="0"/>
                <a:cs typeface="Arial" panose="020B0604020202020204" pitchFamily="34" charset="0"/>
              </a:rPr>
            </a:br>
            <a:r>
              <a:rPr lang="en-US" altLang="x-none" sz="3500" b="1" dirty="0">
                <a:latin typeface="Arial" panose="020B0604020202020204" pitchFamily="34" charset="0"/>
                <a:cs typeface="Arial" panose="020B0604020202020204" pitchFamily="34" charset="0"/>
              </a:rPr>
              <a:t>(</a:t>
            </a:r>
            <a:r>
              <a:rPr lang="en-US" altLang="x-none" sz="3500" b="1" dirty="0" err="1">
                <a:latin typeface="Arial" panose="020B0604020202020204" pitchFamily="34" charset="0"/>
                <a:cs typeface="Arial" panose="020B0604020202020204" pitchFamily="34" charset="0"/>
              </a:rPr>
              <a:t>Elimu</a:t>
            </a:r>
            <a:r>
              <a:rPr lang="en-US" altLang="x-none" sz="3500" b="1" dirty="0">
                <a:latin typeface="Arial" panose="020B0604020202020204" pitchFamily="34" charset="0"/>
                <a:cs typeface="Arial" panose="020B0604020202020204" pitchFamily="34" charset="0"/>
              </a:rPr>
              <a:t> </a:t>
            </a:r>
            <a:r>
              <a:rPr lang="en-US" altLang="x-none" sz="3500" b="1" dirty="0" err="1">
                <a:latin typeface="Arial" panose="020B0604020202020204" pitchFamily="34" charset="0"/>
                <a:cs typeface="Arial" panose="020B0604020202020204" pitchFamily="34" charset="0"/>
              </a:rPr>
              <a:t>ya</a:t>
            </a:r>
            <a:r>
              <a:rPr lang="en-US" altLang="x-none" sz="3500" b="1" dirty="0">
                <a:latin typeface="Arial" panose="020B0604020202020204" pitchFamily="34" charset="0"/>
                <a:cs typeface="Arial" panose="020B0604020202020204" pitchFamily="34" charset="0"/>
              </a:rPr>
              <a:t> </a:t>
            </a:r>
            <a:r>
              <a:rPr lang="en-US" altLang="x-none" sz="3500" b="1" dirty="0" err="1">
                <a:latin typeface="Arial" panose="020B0604020202020204" pitchFamily="34" charset="0"/>
                <a:cs typeface="Arial" panose="020B0604020202020204" pitchFamily="34" charset="0"/>
              </a:rPr>
              <a:t>Amali</a:t>
            </a:r>
            <a:r>
              <a:rPr lang="en-US" altLang="x-none" sz="35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572182870"/>
      </p:ext>
    </p:extLst>
  </p:cSld>
  <p:clrMapOvr>
    <a:masterClrMapping/>
  </p:clrMapOvr>
  <p:transition spd="slow">
    <p:blinds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340768"/>
            <a:ext cx="8359855" cy="4824536"/>
          </a:xfrm>
        </p:spPr>
        <p:txBody>
          <a:bodyPr/>
          <a:lstStyle/>
          <a:p>
            <a:pPr algn="just">
              <a:buFont typeface="Wingdings" panose="05000000000000000000" pitchFamily="2" charset="2"/>
              <a:buChar char="v"/>
            </a:pPr>
            <a:r>
              <a:rPr lang="ms-MY" sz="2900" b="1" dirty="0" err="1">
                <a:latin typeface="Arial" panose="020B0604020202020204" pitchFamily="34" charset="0"/>
                <a:cs typeface="Arial" panose="020B0604020202020204" pitchFamily="34" charset="0"/>
              </a:rPr>
              <a:t>Kiingerez</a:t>
            </a:r>
            <a:r>
              <a:rPr lang="ms-MY" sz="2900" dirty="0" err="1">
                <a:latin typeface="Arial" panose="020B0604020202020204" pitchFamily="34" charset="0"/>
                <a:cs typeface="Arial" panose="020B0604020202020204" pitchFamily="34" charset="0"/>
              </a:rPr>
              <a:t>a</a:t>
            </a:r>
            <a:r>
              <a:rPr lang="ms-MY" sz="2900" dirty="0">
                <a:latin typeface="Arial" panose="020B0604020202020204" pitchFamily="34" charset="0"/>
                <a:cs typeface="Arial" panose="020B0604020202020204" pitchFamily="34" charset="0"/>
              </a:rPr>
              <a:t>, </a:t>
            </a:r>
            <a:r>
              <a:rPr lang="ms-MY" sz="2900" dirty="0" err="1">
                <a:latin typeface="Arial" panose="020B0604020202020204" pitchFamily="34" charset="0"/>
                <a:cs typeface="Arial" panose="020B0604020202020204" pitchFamily="34" charset="0"/>
              </a:rPr>
              <a:t>ili</a:t>
            </a:r>
            <a:r>
              <a:rPr lang="ms-MY" sz="2900" dirty="0">
                <a:latin typeface="Arial" panose="020B0604020202020204" pitchFamily="34" charset="0"/>
                <a:cs typeface="Arial" panose="020B0604020202020204" pitchFamily="34" charset="0"/>
              </a:rPr>
              <a:t> </a:t>
            </a:r>
            <a:r>
              <a:rPr lang="ms-MY" sz="2900" dirty="0" err="1">
                <a:latin typeface="Arial" panose="020B0604020202020204" pitchFamily="34" charset="0"/>
                <a:cs typeface="Arial" panose="020B0604020202020204" pitchFamily="34" charset="0"/>
              </a:rPr>
              <a:t>aweze</a:t>
            </a:r>
            <a:r>
              <a:rPr lang="ms-MY" sz="2900" dirty="0">
                <a:latin typeface="Arial" panose="020B0604020202020204" pitchFamily="34" charset="0"/>
                <a:cs typeface="Arial" panose="020B0604020202020204" pitchFamily="34" charset="0"/>
              </a:rPr>
              <a:t> </a:t>
            </a:r>
            <a:r>
              <a:rPr lang="ms-MY" sz="2900" dirty="0" err="1">
                <a:latin typeface="Arial" panose="020B0604020202020204" pitchFamily="34" charset="0"/>
                <a:cs typeface="Arial" panose="020B0604020202020204" pitchFamily="34" charset="0"/>
              </a:rPr>
              <a:t>kuwasiliana</a:t>
            </a:r>
            <a:r>
              <a:rPr lang="ms-MY" sz="2900" dirty="0">
                <a:latin typeface="Arial" panose="020B0604020202020204" pitchFamily="34" charset="0"/>
                <a:cs typeface="Arial" panose="020B0604020202020204" pitchFamily="34" charset="0"/>
              </a:rPr>
              <a:t> </a:t>
            </a:r>
            <a:r>
              <a:rPr lang="ms-MY" sz="2900" dirty="0" err="1">
                <a:latin typeface="Arial" panose="020B0604020202020204" pitchFamily="34" charset="0"/>
                <a:cs typeface="Arial" panose="020B0604020202020204" pitchFamily="34" charset="0"/>
              </a:rPr>
              <a:t>kikanda</a:t>
            </a:r>
            <a:r>
              <a:rPr lang="ms-MY" sz="2900" dirty="0">
                <a:latin typeface="Arial" panose="020B0604020202020204" pitchFamily="34" charset="0"/>
                <a:cs typeface="Arial" panose="020B0604020202020204" pitchFamily="34" charset="0"/>
              </a:rPr>
              <a:t> </a:t>
            </a:r>
            <a:r>
              <a:rPr lang="ms-MY" sz="2900" dirty="0" err="1">
                <a:latin typeface="Arial" panose="020B0604020202020204" pitchFamily="34" charset="0"/>
                <a:cs typeface="Arial" panose="020B0604020202020204" pitchFamily="34" charset="0"/>
              </a:rPr>
              <a:t>na</a:t>
            </a:r>
            <a:r>
              <a:rPr lang="ms-MY" sz="2900" dirty="0">
                <a:latin typeface="Arial" panose="020B0604020202020204" pitchFamily="34" charset="0"/>
                <a:cs typeface="Arial" panose="020B0604020202020204" pitchFamily="34" charset="0"/>
              </a:rPr>
              <a:t> </a:t>
            </a:r>
            <a:r>
              <a:rPr lang="ms-MY" sz="2900" dirty="0" err="1">
                <a:latin typeface="Arial" panose="020B0604020202020204" pitchFamily="34" charset="0"/>
                <a:cs typeface="Arial" panose="020B0604020202020204" pitchFamily="34" charset="0"/>
              </a:rPr>
              <a:t>kimataifa</a:t>
            </a:r>
            <a:r>
              <a:rPr lang="ms-MY" sz="2900" dirty="0">
                <a:latin typeface="Arial" panose="020B0604020202020204" pitchFamily="34" charset="0"/>
                <a:cs typeface="Arial" panose="020B0604020202020204" pitchFamily="34" charset="0"/>
              </a:rPr>
              <a:t>. </a:t>
            </a:r>
          </a:p>
          <a:p>
            <a:pPr algn="just">
              <a:buFont typeface="Wingdings" panose="05000000000000000000" pitchFamily="2" charset="2"/>
              <a:buChar char="v"/>
            </a:pPr>
            <a:r>
              <a:rPr lang="ms-MY" sz="2900" b="1" dirty="0" err="1">
                <a:latin typeface="Arial" panose="020B0604020202020204" pitchFamily="34" charset="0"/>
                <a:cs typeface="Arial" panose="020B0604020202020204" pitchFamily="34" charset="0"/>
              </a:rPr>
              <a:t>Historia</a:t>
            </a:r>
            <a:r>
              <a:rPr lang="ms-MY" sz="2900" b="1" dirty="0">
                <a:latin typeface="Arial" panose="020B0604020202020204" pitchFamily="34" charset="0"/>
                <a:cs typeface="Arial" panose="020B0604020202020204" pitchFamily="34" charset="0"/>
              </a:rPr>
              <a:t> ya Tanzania </a:t>
            </a:r>
            <a:r>
              <a:rPr lang="ms-MY" sz="2900" b="1" dirty="0" err="1">
                <a:latin typeface="Arial" panose="020B0604020202020204" pitchFamily="34" charset="0"/>
                <a:cs typeface="Arial" panose="020B0604020202020204" pitchFamily="34" charset="0"/>
              </a:rPr>
              <a:t>na</a:t>
            </a:r>
            <a:r>
              <a:rPr lang="ms-MY" sz="2900" b="1" dirty="0">
                <a:latin typeface="Arial" panose="020B0604020202020204" pitchFamily="34" charset="0"/>
                <a:cs typeface="Arial" panose="020B0604020202020204" pitchFamily="34" charset="0"/>
              </a:rPr>
              <a:t> </a:t>
            </a:r>
            <a:r>
              <a:rPr lang="ms-MY" sz="2900" b="1" dirty="0" err="1">
                <a:latin typeface="Arial" panose="020B0604020202020204" pitchFamily="34" charset="0"/>
                <a:cs typeface="Arial" panose="020B0604020202020204" pitchFamily="34" charset="0"/>
              </a:rPr>
              <a:t>Maadili</a:t>
            </a:r>
            <a:r>
              <a:rPr lang="ms-MY" sz="2900" b="1" dirty="0">
                <a:latin typeface="Arial" panose="020B0604020202020204" pitchFamily="34" charset="0"/>
                <a:cs typeface="Arial" panose="020B0604020202020204" pitchFamily="34" charset="0"/>
              </a:rPr>
              <a:t>- </a:t>
            </a:r>
            <a:r>
              <a:rPr lang="ms-MY" sz="2900" dirty="0" err="1">
                <a:latin typeface="Arial" panose="020B0604020202020204" pitchFamily="34" charset="0"/>
                <a:cs typeface="Arial" panose="020B0604020202020204" pitchFamily="34" charset="0"/>
              </a:rPr>
              <a:t>limebeba</a:t>
            </a:r>
            <a:r>
              <a:rPr lang="ms-MY" sz="2900" dirty="0">
                <a:latin typeface="Arial" panose="020B0604020202020204" pitchFamily="34" charset="0"/>
                <a:cs typeface="Arial" panose="020B0604020202020204" pitchFamily="34" charset="0"/>
              </a:rPr>
              <a:t> </a:t>
            </a:r>
            <a:r>
              <a:rPr lang="ms-MY" sz="2900" dirty="0" err="1">
                <a:latin typeface="Arial" panose="020B0604020202020204" pitchFamily="34" charset="0"/>
                <a:cs typeface="Arial" panose="020B0604020202020204" pitchFamily="34" charset="0"/>
              </a:rPr>
              <a:t>maudhui</a:t>
            </a:r>
            <a:r>
              <a:rPr lang="ms-MY" sz="2900" dirty="0">
                <a:latin typeface="Arial" panose="020B0604020202020204" pitchFamily="34" charset="0"/>
                <a:cs typeface="Arial" panose="020B0604020202020204" pitchFamily="34" charset="0"/>
              </a:rPr>
              <a:t> </a:t>
            </a:r>
            <a:r>
              <a:rPr lang="ms-MY" sz="2900" dirty="0" err="1">
                <a:latin typeface="Arial" panose="020B0604020202020204" pitchFamily="34" charset="0"/>
                <a:cs typeface="Arial" panose="020B0604020202020204" pitchFamily="34" charset="0"/>
              </a:rPr>
              <a:t>yanayolenga</a:t>
            </a:r>
            <a:r>
              <a:rPr lang="ms-MY" sz="2900" dirty="0">
                <a:latin typeface="Arial" panose="020B0604020202020204" pitchFamily="34" charset="0"/>
                <a:cs typeface="Arial" panose="020B0604020202020204" pitchFamily="34" charset="0"/>
              </a:rPr>
              <a:t> </a:t>
            </a:r>
            <a:r>
              <a:rPr lang="ms-MY" sz="2900" dirty="0" err="1">
                <a:latin typeface="Arial" panose="020B0604020202020204" pitchFamily="34" charset="0"/>
                <a:cs typeface="Arial" panose="020B0604020202020204" pitchFamily="34" charset="0"/>
              </a:rPr>
              <a:t>kumjenga</a:t>
            </a:r>
            <a:r>
              <a:rPr lang="ms-MY" sz="2900" dirty="0">
                <a:latin typeface="Arial" panose="020B0604020202020204" pitchFamily="34" charset="0"/>
                <a:cs typeface="Arial" panose="020B0604020202020204" pitchFamily="34" charset="0"/>
              </a:rPr>
              <a:t>  </a:t>
            </a:r>
            <a:r>
              <a:rPr lang="ms-MY" sz="2900" dirty="0" err="1">
                <a:latin typeface="Arial" panose="020B0604020202020204" pitchFamily="34" charset="0"/>
                <a:cs typeface="Arial" panose="020B0604020202020204" pitchFamily="34" charset="0"/>
              </a:rPr>
              <a:t>Mtanzania</a:t>
            </a:r>
            <a:r>
              <a:rPr lang="ms-MY" sz="2900" dirty="0">
                <a:latin typeface="Arial" panose="020B0604020202020204" pitchFamily="34" charset="0"/>
                <a:cs typeface="Arial" panose="020B0604020202020204" pitchFamily="34" charset="0"/>
              </a:rPr>
              <a:t> </a:t>
            </a:r>
            <a:r>
              <a:rPr lang="ms-MY" sz="2900" dirty="0" err="1">
                <a:latin typeface="Arial" panose="020B0604020202020204" pitchFamily="34" charset="0"/>
                <a:cs typeface="Arial" panose="020B0604020202020204" pitchFamily="34" charset="0"/>
              </a:rPr>
              <a:t>mzalendo</a:t>
            </a:r>
            <a:r>
              <a:rPr lang="ms-MY" sz="2900" dirty="0">
                <a:latin typeface="Arial" panose="020B0604020202020204" pitchFamily="34" charset="0"/>
                <a:cs typeface="Arial" panose="020B0604020202020204" pitchFamily="34" charset="0"/>
              </a:rPr>
              <a:t> </a:t>
            </a:r>
            <a:r>
              <a:rPr lang="ms-MY" sz="2900" dirty="0" err="1">
                <a:latin typeface="Arial" panose="020B0604020202020204" pitchFamily="34" charset="0"/>
                <a:cs typeface="Arial" panose="020B0604020202020204" pitchFamily="34" charset="0"/>
              </a:rPr>
              <a:t>na</a:t>
            </a:r>
            <a:r>
              <a:rPr lang="ms-MY" sz="2900" dirty="0">
                <a:latin typeface="Arial" panose="020B0604020202020204" pitchFamily="34" charset="0"/>
                <a:cs typeface="Arial" panose="020B0604020202020204" pitchFamily="34" charset="0"/>
              </a:rPr>
              <a:t> </a:t>
            </a:r>
            <a:r>
              <a:rPr lang="ms-MY" sz="2900" dirty="0" err="1">
                <a:latin typeface="Arial" panose="020B0604020202020204" pitchFamily="34" charset="0"/>
                <a:cs typeface="Arial" panose="020B0604020202020204" pitchFamily="34" charset="0"/>
              </a:rPr>
              <a:t>mwajibikaji</a:t>
            </a:r>
            <a:r>
              <a:rPr lang="ms-MY" sz="2900" dirty="0">
                <a:latin typeface="Arial" panose="020B0604020202020204" pitchFamily="34" charset="0"/>
                <a:cs typeface="Arial" panose="020B0604020202020204" pitchFamily="34" charset="0"/>
              </a:rPr>
              <a:t> </a:t>
            </a:r>
            <a:r>
              <a:rPr lang="ms-MY" sz="2900" dirty="0" err="1">
                <a:latin typeface="Arial" panose="020B0604020202020204" pitchFamily="34" charset="0"/>
                <a:cs typeface="Arial" panose="020B0604020202020204" pitchFamily="34" charset="0"/>
              </a:rPr>
              <a:t>anayefahamu</a:t>
            </a:r>
            <a:r>
              <a:rPr lang="ms-MY" sz="2900" dirty="0">
                <a:latin typeface="Arial" panose="020B0604020202020204" pitchFamily="34" charset="0"/>
                <a:cs typeface="Arial" panose="020B0604020202020204" pitchFamily="34" charset="0"/>
              </a:rPr>
              <a:t> </a:t>
            </a:r>
            <a:r>
              <a:rPr lang="ms-MY" sz="2900" dirty="0" err="1">
                <a:latin typeface="Arial" panose="020B0604020202020204" pitchFamily="34" charset="0"/>
                <a:cs typeface="Arial" panose="020B0604020202020204" pitchFamily="34" charset="0"/>
              </a:rPr>
              <a:t>Historia</a:t>
            </a:r>
            <a:r>
              <a:rPr lang="ms-MY" sz="2900" dirty="0">
                <a:latin typeface="Arial" panose="020B0604020202020204" pitchFamily="34" charset="0"/>
                <a:cs typeface="Arial" panose="020B0604020202020204" pitchFamily="34" charset="0"/>
              </a:rPr>
              <a:t>, </a:t>
            </a:r>
            <a:r>
              <a:rPr lang="ms-MY" sz="2900" dirty="0" err="1">
                <a:latin typeface="Arial" panose="020B0604020202020204" pitchFamily="34" charset="0"/>
                <a:cs typeface="Arial" panose="020B0604020202020204" pitchFamily="34" charset="0"/>
              </a:rPr>
              <a:t>mila</a:t>
            </a:r>
            <a:r>
              <a:rPr lang="ms-MY" sz="2900" dirty="0">
                <a:latin typeface="Arial" panose="020B0604020202020204" pitchFamily="34" charset="0"/>
                <a:cs typeface="Arial" panose="020B0604020202020204" pitchFamily="34" charset="0"/>
              </a:rPr>
              <a:t> </a:t>
            </a:r>
            <a:r>
              <a:rPr lang="ms-MY" sz="2900" dirty="0" err="1">
                <a:latin typeface="Arial" panose="020B0604020202020204" pitchFamily="34" charset="0"/>
                <a:cs typeface="Arial" panose="020B0604020202020204" pitchFamily="34" charset="0"/>
              </a:rPr>
              <a:t>na</a:t>
            </a:r>
            <a:r>
              <a:rPr lang="ms-MY" sz="2900" dirty="0">
                <a:latin typeface="Arial" panose="020B0604020202020204" pitchFamily="34" charset="0"/>
                <a:cs typeface="Arial" panose="020B0604020202020204" pitchFamily="34" charset="0"/>
              </a:rPr>
              <a:t> </a:t>
            </a:r>
            <a:r>
              <a:rPr lang="ms-MY" sz="2900" dirty="0" err="1">
                <a:latin typeface="Arial" panose="020B0604020202020204" pitchFamily="34" charset="0"/>
                <a:cs typeface="Arial" panose="020B0604020202020204" pitchFamily="34" charset="0"/>
              </a:rPr>
              <a:t>maadili</a:t>
            </a:r>
            <a:r>
              <a:rPr lang="ms-MY" sz="2900" dirty="0">
                <a:latin typeface="Arial" panose="020B0604020202020204" pitchFamily="34" charset="0"/>
                <a:cs typeface="Arial" panose="020B0604020202020204" pitchFamily="34" charset="0"/>
              </a:rPr>
              <a:t> ya </a:t>
            </a:r>
            <a:r>
              <a:rPr lang="ms-MY" sz="2900" dirty="0" err="1">
                <a:latin typeface="Arial" panose="020B0604020202020204" pitchFamily="34" charset="0"/>
                <a:cs typeface="Arial" panose="020B0604020202020204" pitchFamily="34" charset="0"/>
              </a:rPr>
              <a:t>nchi</a:t>
            </a:r>
            <a:r>
              <a:rPr lang="ms-MY" sz="2900" dirty="0">
                <a:latin typeface="Arial" panose="020B0604020202020204" pitchFamily="34" charset="0"/>
                <a:cs typeface="Arial" panose="020B0604020202020204" pitchFamily="34" charset="0"/>
              </a:rPr>
              <a:t> </a:t>
            </a:r>
            <a:r>
              <a:rPr lang="ms-MY" sz="2900" dirty="0" err="1">
                <a:latin typeface="Arial" panose="020B0604020202020204" pitchFamily="34" charset="0"/>
                <a:cs typeface="Arial" panose="020B0604020202020204" pitchFamily="34" charset="0"/>
              </a:rPr>
              <a:t>yetu</a:t>
            </a:r>
            <a:endParaRPr lang="ms-MY" sz="2900" dirty="0">
              <a:latin typeface="Arial" panose="020B0604020202020204" pitchFamily="34" charset="0"/>
              <a:cs typeface="Arial" panose="020B0604020202020204" pitchFamily="34" charset="0"/>
            </a:endParaRPr>
          </a:p>
          <a:p>
            <a:pPr marL="0" indent="0" algn="just">
              <a:buNone/>
            </a:pPr>
            <a:r>
              <a:rPr lang="ms-MY" sz="2900" dirty="0"/>
              <a:t> </a:t>
            </a:r>
            <a:endParaRPr lang="ms-MY" sz="2900" b="1" dirty="0"/>
          </a:p>
          <a:p>
            <a:pPr marL="0" indent="0">
              <a:buNone/>
            </a:pPr>
            <a:endParaRPr lang="en-US" dirty="0"/>
          </a:p>
        </p:txBody>
      </p:sp>
      <p:sp>
        <p:nvSpPr>
          <p:cNvPr id="4" name="Slide Number Placeholder 3"/>
          <p:cNvSpPr>
            <a:spLocks noGrp="1"/>
          </p:cNvSpPr>
          <p:nvPr>
            <p:ph type="sldNum" sz="quarter" idx="12"/>
          </p:nvPr>
        </p:nvSpPr>
        <p:spPr/>
        <p:txBody>
          <a:bodyPr/>
          <a:lstStyle/>
          <a:p>
            <a:fld id="{A8C49640-C73F-DB47-8529-5EF0472658B0}" type="slidenum">
              <a:rPr lang="en-GB" altLang="en-US" smtClean="0"/>
              <a:pPr/>
              <a:t>22</a:t>
            </a:fld>
            <a:endParaRPr lang="en-GB" altLang="en-US" dirty="0"/>
          </a:p>
        </p:txBody>
      </p:sp>
      <p:sp>
        <p:nvSpPr>
          <p:cNvPr id="5" name="Title 1">
            <a:extLst>
              <a:ext uri="{FF2B5EF4-FFF2-40B4-BE49-F238E27FC236}">
                <a16:creationId xmlns:a16="http://schemas.microsoft.com/office/drawing/2014/main" id="{DA297790-DDFB-091E-6128-C5BA099271F9}"/>
              </a:ext>
            </a:extLst>
          </p:cNvPr>
          <p:cNvSpPr>
            <a:spLocks noGrp="1"/>
          </p:cNvSpPr>
          <p:nvPr>
            <p:ph type="title"/>
          </p:nvPr>
        </p:nvSpPr>
        <p:spPr>
          <a:xfrm>
            <a:off x="899592" y="21109"/>
            <a:ext cx="7704856" cy="1224136"/>
          </a:xfrm>
        </p:spPr>
        <p:txBody>
          <a:bodyPr/>
          <a:lstStyle/>
          <a:p>
            <a:r>
              <a:rPr lang="en-US" altLang="x-none" b="1" dirty="0" err="1">
                <a:latin typeface="Arial" panose="020B0604020202020204" pitchFamily="34" charset="0"/>
                <a:cs typeface="Arial" panose="020B0604020202020204" pitchFamily="34" charset="0"/>
              </a:rPr>
              <a:t>Muundo</a:t>
            </a:r>
            <a:r>
              <a:rPr lang="en-US" altLang="x-none" b="1"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wa</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Elimu</a:t>
            </a:r>
            <a:r>
              <a:rPr lang="en-US" altLang="x-none" b="1" dirty="0">
                <a:latin typeface="Arial" panose="020B0604020202020204" pitchFamily="34" charset="0"/>
                <a:cs typeface="Arial" panose="020B0604020202020204" pitchFamily="34" charset="0"/>
              </a:rPr>
              <a:t> </a:t>
            </a:r>
            <a:br>
              <a:rPr lang="en-US" altLang="x-none" b="1" dirty="0">
                <a:latin typeface="Arial" panose="020B0604020202020204" pitchFamily="34" charset="0"/>
                <a:cs typeface="Arial" panose="020B0604020202020204" pitchFamily="34" charset="0"/>
              </a:rPr>
            </a:br>
            <a:r>
              <a:rPr lang="en-US" altLang="x-none" sz="3500" b="1" dirty="0">
                <a:latin typeface="Arial" panose="020B0604020202020204" pitchFamily="34" charset="0"/>
                <a:cs typeface="Arial" panose="020B0604020202020204" pitchFamily="34" charset="0"/>
              </a:rPr>
              <a:t>(</a:t>
            </a:r>
            <a:r>
              <a:rPr lang="en-US" altLang="x-none" sz="3500" b="1" dirty="0" err="1">
                <a:latin typeface="Arial" panose="020B0604020202020204" pitchFamily="34" charset="0"/>
                <a:cs typeface="Arial" panose="020B0604020202020204" pitchFamily="34" charset="0"/>
              </a:rPr>
              <a:t>Elimu</a:t>
            </a:r>
            <a:r>
              <a:rPr lang="en-US" altLang="x-none" sz="3500" b="1" dirty="0">
                <a:latin typeface="Arial" panose="020B0604020202020204" pitchFamily="34" charset="0"/>
                <a:cs typeface="Arial" panose="020B0604020202020204" pitchFamily="34" charset="0"/>
              </a:rPr>
              <a:t> </a:t>
            </a:r>
            <a:r>
              <a:rPr lang="en-US" altLang="x-none" sz="3500" b="1" dirty="0" err="1">
                <a:latin typeface="Arial" panose="020B0604020202020204" pitchFamily="34" charset="0"/>
                <a:cs typeface="Arial" panose="020B0604020202020204" pitchFamily="34" charset="0"/>
              </a:rPr>
              <a:t>ya</a:t>
            </a:r>
            <a:r>
              <a:rPr lang="en-US" altLang="x-none" sz="3500" b="1" dirty="0">
                <a:latin typeface="Arial" panose="020B0604020202020204" pitchFamily="34" charset="0"/>
                <a:cs typeface="Arial" panose="020B0604020202020204" pitchFamily="34" charset="0"/>
              </a:rPr>
              <a:t> </a:t>
            </a:r>
            <a:r>
              <a:rPr lang="en-US" altLang="x-none" sz="3500" b="1" dirty="0" err="1">
                <a:latin typeface="Arial" panose="020B0604020202020204" pitchFamily="34" charset="0"/>
                <a:cs typeface="Arial" panose="020B0604020202020204" pitchFamily="34" charset="0"/>
              </a:rPr>
              <a:t>Amali</a:t>
            </a:r>
            <a:r>
              <a:rPr lang="en-US" altLang="x-none" sz="35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555469491"/>
      </p:ext>
    </p:extLst>
  </p:cSld>
  <p:clrMapOvr>
    <a:masterClrMapping/>
  </p:clrMapOvr>
  <p:transition spd="slow">
    <p:blinds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340768"/>
            <a:ext cx="8359855" cy="5015582"/>
          </a:xfrm>
        </p:spPr>
        <p:txBody>
          <a:bodyPr/>
          <a:lstStyle/>
          <a:p>
            <a:pPr algn="just">
              <a:buFont typeface="Wingdings" panose="05000000000000000000" pitchFamily="2" charset="2"/>
              <a:buChar char="v"/>
            </a:pPr>
            <a:r>
              <a:rPr lang="ms-MY" sz="2800" dirty="0" err="1">
                <a:latin typeface="Arial" panose="020B0604020202020204" pitchFamily="34" charset="0"/>
                <a:cs typeface="Arial" panose="020B0604020202020204" pitchFamily="34" charset="0"/>
              </a:rPr>
              <a:t>Fani</a:t>
            </a:r>
            <a:r>
              <a:rPr lang="ms-MY" sz="2800" dirty="0">
                <a:latin typeface="Arial" panose="020B0604020202020204" pitchFamily="34" charset="0"/>
                <a:cs typeface="Arial" panose="020B0604020202020204" pitchFamily="34" charset="0"/>
              </a:rPr>
              <a:t> </a:t>
            </a:r>
            <a:r>
              <a:rPr lang="ms-MY" sz="2800" dirty="0" err="1">
                <a:latin typeface="Arial" panose="020B0604020202020204" pitchFamily="34" charset="0"/>
                <a:cs typeface="Arial" panose="020B0604020202020204" pitchFamily="34" charset="0"/>
              </a:rPr>
              <a:t>zinazopendekezwa</a:t>
            </a:r>
            <a:r>
              <a:rPr lang="ms-MY" sz="2800" dirty="0">
                <a:latin typeface="Arial" panose="020B0604020202020204" pitchFamily="34" charset="0"/>
                <a:cs typeface="Arial" panose="020B0604020202020204" pitchFamily="34" charset="0"/>
              </a:rPr>
              <a:t> </a:t>
            </a:r>
            <a:r>
              <a:rPr lang="ms-MY" sz="2800" dirty="0" err="1">
                <a:latin typeface="Arial" panose="020B0604020202020204" pitchFamily="34" charset="0"/>
                <a:cs typeface="Arial" panose="020B0604020202020204" pitchFamily="34" charset="0"/>
              </a:rPr>
              <a:t>zipo</a:t>
            </a:r>
            <a:r>
              <a:rPr lang="ms-MY" sz="2800" dirty="0">
                <a:latin typeface="Arial" panose="020B0604020202020204" pitchFamily="34" charset="0"/>
                <a:cs typeface="Arial" panose="020B0604020202020204" pitchFamily="34" charset="0"/>
              </a:rPr>
              <a:t> </a:t>
            </a:r>
            <a:r>
              <a:rPr lang="ms-MY" sz="2800" dirty="0" err="1">
                <a:latin typeface="Arial" panose="020B0604020202020204" pitchFamily="34" charset="0"/>
                <a:cs typeface="Arial" panose="020B0604020202020204" pitchFamily="34" charset="0"/>
              </a:rPr>
              <a:t>zaidi</a:t>
            </a:r>
            <a:r>
              <a:rPr lang="ms-MY" sz="2800" dirty="0">
                <a:latin typeface="Arial" panose="020B0604020202020204" pitchFamily="34" charset="0"/>
                <a:cs typeface="Arial" panose="020B0604020202020204" pitchFamily="34" charset="0"/>
              </a:rPr>
              <a:t> ya 60 </a:t>
            </a:r>
            <a:r>
              <a:rPr lang="ms-MY" sz="2800" dirty="0" err="1">
                <a:latin typeface="Arial" panose="020B0604020202020204" pitchFamily="34" charset="0"/>
                <a:cs typeface="Arial" panose="020B0604020202020204" pitchFamily="34" charset="0"/>
              </a:rPr>
              <a:t>na</a:t>
            </a:r>
            <a:r>
              <a:rPr lang="ms-MY" sz="2800" dirty="0">
                <a:latin typeface="Arial" panose="020B0604020202020204" pitchFamily="34" charset="0"/>
                <a:cs typeface="Arial" panose="020B0604020202020204" pitchFamily="34" charset="0"/>
              </a:rPr>
              <a:t>  zimegawanywa katika maeneo makuu 15 ambayo yanajumuisha stadi </a:t>
            </a:r>
            <a:r>
              <a:rPr lang="ms-MY" sz="2800" dirty="0" err="1">
                <a:latin typeface="Arial" panose="020B0604020202020204" pitchFamily="34" charset="0"/>
                <a:cs typeface="Arial" panose="020B0604020202020204" pitchFamily="34" charset="0"/>
              </a:rPr>
              <a:t>mbalimbali</a:t>
            </a:r>
            <a:r>
              <a:rPr lang="ms-MY" sz="2800" dirty="0">
                <a:latin typeface="Arial" panose="020B0604020202020204" pitchFamily="34" charset="0"/>
                <a:cs typeface="Arial" panose="020B0604020202020204" pitchFamily="34" charset="0"/>
              </a:rPr>
              <a:t> kama:</a:t>
            </a:r>
          </a:p>
          <a:p>
            <a:pPr marL="625475" indent="0" algn="just">
              <a:buFont typeface="Wingdings" panose="05000000000000000000" pitchFamily="2" charset="2"/>
              <a:buChar char="§"/>
            </a:pPr>
            <a:r>
              <a:rPr lang="ms-MY" sz="2800" dirty="0" err="1">
                <a:latin typeface="Arial" panose="020B0604020202020204" pitchFamily="34" charset="0"/>
                <a:cs typeface="Arial" panose="020B0604020202020204" pitchFamily="34" charset="0"/>
              </a:rPr>
              <a:t>Urembo</a:t>
            </a:r>
            <a:r>
              <a:rPr lang="ms-MY" sz="2800" dirty="0">
                <a:latin typeface="Arial" panose="020B0604020202020204" pitchFamily="34" charset="0"/>
                <a:cs typeface="Arial" panose="020B0604020202020204" pitchFamily="34" charset="0"/>
              </a:rPr>
              <a:t> </a:t>
            </a:r>
          </a:p>
          <a:p>
            <a:pPr marL="625475" indent="0" algn="just">
              <a:buFont typeface="Wingdings" panose="05000000000000000000" pitchFamily="2" charset="2"/>
              <a:buChar char="§"/>
            </a:pPr>
            <a:r>
              <a:rPr lang="ms-MY" sz="2800" dirty="0" err="1">
                <a:latin typeface="Arial" panose="020B0604020202020204" pitchFamily="34" charset="0"/>
                <a:cs typeface="Arial" panose="020B0604020202020204" pitchFamily="34" charset="0"/>
              </a:rPr>
              <a:t>Kilimo</a:t>
            </a:r>
            <a:r>
              <a:rPr lang="ms-MY" sz="2800" dirty="0">
                <a:latin typeface="Arial" panose="020B0604020202020204" pitchFamily="34" charset="0"/>
                <a:cs typeface="Arial" panose="020B0604020202020204" pitchFamily="34" charset="0"/>
              </a:rPr>
              <a:t> </a:t>
            </a:r>
          </a:p>
          <a:p>
            <a:pPr marL="625475" indent="0" algn="just">
              <a:buFont typeface="Wingdings" panose="05000000000000000000" pitchFamily="2" charset="2"/>
              <a:buChar char="§"/>
            </a:pPr>
            <a:r>
              <a:rPr lang="ms-MY" sz="2800" dirty="0" err="1">
                <a:latin typeface="Arial" panose="020B0604020202020204" pitchFamily="34" charset="0"/>
                <a:cs typeface="Arial" panose="020B0604020202020204" pitchFamily="34" charset="0"/>
              </a:rPr>
              <a:t>Ukarimu</a:t>
            </a:r>
            <a:r>
              <a:rPr lang="ms-MY" sz="2800" dirty="0">
                <a:latin typeface="Arial" panose="020B0604020202020204" pitchFamily="34" charset="0"/>
                <a:cs typeface="Arial" panose="020B0604020202020204" pitchFamily="34" charset="0"/>
              </a:rPr>
              <a:t> </a:t>
            </a:r>
            <a:r>
              <a:rPr lang="ms-MY" sz="2800" dirty="0" err="1">
                <a:latin typeface="Arial" panose="020B0604020202020204" pitchFamily="34" charset="0"/>
                <a:cs typeface="Arial" panose="020B0604020202020204" pitchFamily="34" charset="0"/>
              </a:rPr>
              <a:t>na</a:t>
            </a:r>
            <a:r>
              <a:rPr lang="ms-MY" sz="2800" dirty="0">
                <a:latin typeface="Arial" panose="020B0604020202020204" pitchFamily="34" charset="0"/>
                <a:cs typeface="Arial" panose="020B0604020202020204" pitchFamily="34" charset="0"/>
              </a:rPr>
              <a:t> </a:t>
            </a:r>
            <a:r>
              <a:rPr lang="ms-MY" sz="2800" dirty="0" err="1">
                <a:latin typeface="Arial" panose="020B0604020202020204" pitchFamily="34" charset="0"/>
                <a:cs typeface="Arial" panose="020B0604020202020204" pitchFamily="34" charset="0"/>
              </a:rPr>
              <a:t>Utalii</a:t>
            </a:r>
            <a:r>
              <a:rPr lang="ms-MY" sz="2800" dirty="0">
                <a:latin typeface="Arial" panose="020B0604020202020204" pitchFamily="34" charset="0"/>
                <a:cs typeface="Arial" panose="020B0604020202020204" pitchFamily="34" charset="0"/>
              </a:rPr>
              <a:t> </a:t>
            </a:r>
          </a:p>
          <a:p>
            <a:pPr marL="625475" indent="0" algn="just">
              <a:buFont typeface="Wingdings" panose="05000000000000000000" pitchFamily="2" charset="2"/>
              <a:buChar char="§"/>
            </a:pPr>
            <a:r>
              <a:rPr lang="ms-MY" sz="2800" dirty="0" err="1">
                <a:latin typeface="Arial" panose="020B0604020202020204" pitchFamily="34" charset="0"/>
                <a:cs typeface="Arial" panose="020B0604020202020204" pitchFamily="34" charset="0"/>
              </a:rPr>
              <a:t>Michezo</a:t>
            </a:r>
            <a:r>
              <a:rPr lang="ms-MY" sz="2800" dirty="0">
                <a:latin typeface="Arial" panose="020B0604020202020204" pitchFamily="34" charset="0"/>
                <a:cs typeface="Arial" panose="020B0604020202020204" pitchFamily="34" charset="0"/>
              </a:rPr>
              <a:t> </a:t>
            </a:r>
          </a:p>
          <a:p>
            <a:pPr marL="625475" indent="0" algn="just">
              <a:buFont typeface="Wingdings" panose="05000000000000000000" pitchFamily="2" charset="2"/>
              <a:buChar char="§"/>
            </a:pPr>
            <a:r>
              <a:rPr lang="ms-MY" sz="2800" dirty="0" err="1">
                <a:latin typeface="Arial" panose="020B0604020202020204" pitchFamily="34" charset="0"/>
                <a:cs typeface="Arial" panose="020B0604020202020204" pitchFamily="34" charset="0"/>
              </a:rPr>
              <a:t>Umeme</a:t>
            </a:r>
            <a:r>
              <a:rPr lang="ms-MY" sz="2800" dirty="0">
                <a:latin typeface="Arial" panose="020B0604020202020204" pitchFamily="34" charset="0"/>
                <a:cs typeface="Arial" panose="020B0604020202020204" pitchFamily="34" charset="0"/>
              </a:rPr>
              <a:t> </a:t>
            </a:r>
          </a:p>
          <a:p>
            <a:pPr marL="625475" indent="0" algn="just">
              <a:buFont typeface="Wingdings" panose="05000000000000000000" pitchFamily="2" charset="2"/>
              <a:buChar char="§"/>
            </a:pPr>
            <a:r>
              <a:rPr lang="ms-MY" sz="2800" dirty="0" err="1">
                <a:latin typeface="Arial" panose="020B0604020202020204" pitchFamily="34" charset="0"/>
                <a:cs typeface="Arial" panose="020B0604020202020204" pitchFamily="34" charset="0"/>
              </a:rPr>
              <a:t>Mitambo</a:t>
            </a:r>
            <a:r>
              <a:rPr lang="ms-MY" sz="2800" dirty="0">
                <a:latin typeface="Arial" panose="020B0604020202020204" pitchFamily="34" charset="0"/>
                <a:cs typeface="Arial" panose="020B0604020202020204" pitchFamily="34" charset="0"/>
              </a:rPr>
              <a:t> </a:t>
            </a:r>
          </a:p>
          <a:p>
            <a:pPr marL="625475" indent="0" algn="just">
              <a:buFont typeface="Wingdings" panose="05000000000000000000" pitchFamily="2" charset="2"/>
              <a:buChar char="§"/>
            </a:pPr>
            <a:r>
              <a:rPr lang="ms-MY" sz="2800" dirty="0" err="1">
                <a:latin typeface="Arial" panose="020B0604020202020204" pitchFamily="34" charset="0"/>
                <a:cs typeface="Arial" panose="020B0604020202020204" pitchFamily="34" charset="0"/>
              </a:rPr>
              <a:t>Uvuvi</a:t>
            </a:r>
            <a:r>
              <a:rPr lang="ms-MY" sz="2800" dirty="0">
                <a:latin typeface="Arial" panose="020B0604020202020204" pitchFamily="34" charset="0"/>
                <a:cs typeface="Arial" panose="020B0604020202020204" pitchFamily="34" charset="0"/>
              </a:rPr>
              <a:t>.</a:t>
            </a:r>
          </a:p>
          <a:p>
            <a:pPr marL="0" indent="0">
              <a:buNone/>
            </a:pPr>
            <a:endParaRPr lang="en-US" dirty="0"/>
          </a:p>
        </p:txBody>
      </p:sp>
      <p:sp>
        <p:nvSpPr>
          <p:cNvPr id="4" name="Slide Number Placeholder 3"/>
          <p:cNvSpPr>
            <a:spLocks noGrp="1"/>
          </p:cNvSpPr>
          <p:nvPr>
            <p:ph type="sldNum" sz="quarter" idx="12"/>
          </p:nvPr>
        </p:nvSpPr>
        <p:spPr/>
        <p:txBody>
          <a:bodyPr/>
          <a:lstStyle/>
          <a:p>
            <a:fld id="{A8C49640-C73F-DB47-8529-5EF0472658B0}" type="slidenum">
              <a:rPr lang="en-GB" altLang="en-US" smtClean="0"/>
              <a:pPr/>
              <a:t>23</a:t>
            </a:fld>
            <a:endParaRPr lang="en-GB" altLang="en-US" dirty="0"/>
          </a:p>
        </p:txBody>
      </p:sp>
      <p:sp>
        <p:nvSpPr>
          <p:cNvPr id="5" name="Title 1">
            <a:extLst>
              <a:ext uri="{FF2B5EF4-FFF2-40B4-BE49-F238E27FC236}">
                <a16:creationId xmlns:a16="http://schemas.microsoft.com/office/drawing/2014/main" id="{DA297790-DDFB-091E-6128-C5BA099271F9}"/>
              </a:ext>
            </a:extLst>
          </p:cNvPr>
          <p:cNvSpPr>
            <a:spLocks noGrp="1"/>
          </p:cNvSpPr>
          <p:nvPr>
            <p:ph type="title"/>
          </p:nvPr>
        </p:nvSpPr>
        <p:spPr>
          <a:xfrm>
            <a:off x="899592" y="21109"/>
            <a:ext cx="7704856" cy="1224136"/>
          </a:xfrm>
        </p:spPr>
        <p:txBody>
          <a:bodyPr/>
          <a:lstStyle/>
          <a:p>
            <a:r>
              <a:rPr lang="en-US" altLang="x-none" b="1" dirty="0" err="1">
                <a:latin typeface="Arial" panose="020B0604020202020204" pitchFamily="34" charset="0"/>
                <a:cs typeface="Arial" panose="020B0604020202020204" pitchFamily="34" charset="0"/>
              </a:rPr>
              <a:t>Muundo</a:t>
            </a:r>
            <a:r>
              <a:rPr lang="en-US" altLang="x-none" b="1"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wa</a:t>
            </a:r>
            <a:r>
              <a:rPr lang="en-US" altLang="x-none" dirty="0">
                <a:latin typeface="Arial" panose="020B0604020202020204" pitchFamily="34" charset="0"/>
                <a:cs typeface="Arial" panose="020B0604020202020204" pitchFamily="34" charset="0"/>
              </a:rPr>
              <a:t> </a:t>
            </a:r>
            <a:r>
              <a:rPr lang="en-US" altLang="x-none" sz="3500" b="1" dirty="0" err="1">
                <a:latin typeface="Arial" panose="020B0604020202020204" pitchFamily="34" charset="0"/>
                <a:cs typeface="Arial" panose="020B0604020202020204" pitchFamily="34" charset="0"/>
              </a:rPr>
              <a:t>Elimu</a:t>
            </a:r>
            <a:r>
              <a:rPr lang="en-US" altLang="x-none" sz="3500" b="1" dirty="0">
                <a:latin typeface="Arial" panose="020B0604020202020204" pitchFamily="34" charset="0"/>
                <a:cs typeface="Arial" panose="020B0604020202020204" pitchFamily="34" charset="0"/>
              </a:rPr>
              <a:t> </a:t>
            </a:r>
            <a:br>
              <a:rPr lang="en-US" altLang="x-none" sz="3500" b="1" dirty="0">
                <a:latin typeface="Arial" panose="020B0604020202020204" pitchFamily="34" charset="0"/>
                <a:cs typeface="Arial" panose="020B0604020202020204" pitchFamily="34" charset="0"/>
              </a:rPr>
            </a:br>
            <a:r>
              <a:rPr lang="en-US" altLang="x-none" sz="3500" b="1" dirty="0">
                <a:latin typeface="Arial" panose="020B0604020202020204" pitchFamily="34" charset="0"/>
                <a:cs typeface="Arial" panose="020B0604020202020204" pitchFamily="34" charset="0"/>
              </a:rPr>
              <a:t>(</a:t>
            </a:r>
            <a:r>
              <a:rPr lang="en-US" altLang="x-none" sz="3500" dirty="0" err="1">
                <a:latin typeface="Arial" panose="020B0604020202020204" pitchFamily="34" charset="0"/>
                <a:cs typeface="Arial" panose="020B0604020202020204" pitchFamily="34" charset="0"/>
              </a:rPr>
              <a:t>Mkondo</a:t>
            </a:r>
            <a:r>
              <a:rPr lang="en-US" altLang="x-none" sz="3500" dirty="0">
                <a:latin typeface="Arial" panose="020B0604020202020204" pitchFamily="34" charset="0"/>
                <a:cs typeface="Arial" panose="020B0604020202020204" pitchFamily="34" charset="0"/>
              </a:rPr>
              <a:t> </a:t>
            </a:r>
            <a:r>
              <a:rPr lang="en-US" altLang="x-none" sz="3500" dirty="0" err="1">
                <a:latin typeface="Arial" panose="020B0604020202020204" pitchFamily="34" charset="0"/>
                <a:cs typeface="Arial" panose="020B0604020202020204" pitchFamily="34" charset="0"/>
              </a:rPr>
              <a:t>wa</a:t>
            </a:r>
            <a:r>
              <a:rPr lang="en-US" altLang="x-none" sz="3500" b="1" dirty="0">
                <a:latin typeface="Arial" panose="020B0604020202020204" pitchFamily="34" charset="0"/>
                <a:cs typeface="Arial" panose="020B0604020202020204" pitchFamily="34" charset="0"/>
              </a:rPr>
              <a:t> </a:t>
            </a:r>
            <a:r>
              <a:rPr lang="en-US" altLang="x-none" sz="3500" b="1" dirty="0" err="1">
                <a:latin typeface="Arial" panose="020B0604020202020204" pitchFamily="34" charset="0"/>
                <a:cs typeface="Arial" panose="020B0604020202020204" pitchFamily="34" charset="0"/>
              </a:rPr>
              <a:t>Amali</a:t>
            </a:r>
            <a:r>
              <a:rPr lang="en-US" altLang="x-none" sz="35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017373299"/>
      </p:ext>
    </p:extLst>
  </p:cSld>
  <p:clrMapOvr>
    <a:masterClrMapping/>
  </p:clrMapOvr>
  <p:transition spd="slow">
    <p:blinds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5A0B5-4661-4403-9CD5-6A4D295C194A}"/>
              </a:ext>
            </a:extLst>
          </p:cNvPr>
          <p:cNvSpPr>
            <a:spLocks noGrp="1"/>
          </p:cNvSpPr>
          <p:nvPr>
            <p:ph type="title"/>
          </p:nvPr>
        </p:nvSpPr>
        <p:spPr/>
        <p:txBody>
          <a:bodyPr/>
          <a:lstStyle/>
          <a:p>
            <a:endParaRPr lang="x-none"/>
          </a:p>
        </p:txBody>
      </p:sp>
      <p:sp>
        <p:nvSpPr>
          <p:cNvPr id="4" name="Slide Number Placeholder 3">
            <a:extLst>
              <a:ext uri="{FF2B5EF4-FFF2-40B4-BE49-F238E27FC236}">
                <a16:creationId xmlns:a16="http://schemas.microsoft.com/office/drawing/2014/main" id="{7CD9D355-7A55-4B00-B51D-3006E15FF2D6}"/>
              </a:ext>
            </a:extLst>
          </p:cNvPr>
          <p:cNvSpPr>
            <a:spLocks noGrp="1"/>
          </p:cNvSpPr>
          <p:nvPr>
            <p:ph type="sldNum" sz="quarter" idx="12"/>
          </p:nvPr>
        </p:nvSpPr>
        <p:spPr/>
        <p:txBody>
          <a:bodyPr/>
          <a:lstStyle/>
          <a:p>
            <a:fld id="{A8C49640-C73F-DB47-8529-5EF0472658B0}" type="slidenum">
              <a:rPr lang="en-GB" altLang="en-US" smtClean="0"/>
              <a:pPr/>
              <a:t>24</a:t>
            </a:fld>
            <a:endParaRPr lang="en-GB" altLang="en-US"/>
          </a:p>
        </p:txBody>
      </p:sp>
      <p:sp>
        <p:nvSpPr>
          <p:cNvPr id="5" name="Content Placeholder 4">
            <a:extLst>
              <a:ext uri="{FF2B5EF4-FFF2-40B4-BE49-F238E27FC236}">
                <a16:creationId xmlns:a16="http://schemas.microsoft.com/office/drawing/2014/main" id="{7123ED5F-7CB2-16AF-B815-25204A74BC85}"/>
              </a:ext>
            </a:extLst>
          </p:cNvPr>
          <p:cNvSpPr>
            <a:spLocks noGrp="1"/>
          </p:cNvSpPr>
          <p:nvPr>
            <p:ph idx="1"/>
          </p:nvPr>
        </p:nvSpPr>
        <p:spPr/>
        <p:txBody>
          <a:bodyPr/>
          <a:lstStyle/>
          <a:p>
            <a:endParaRPr lang="en-GB"/>
          </a:p>
        </p:txBody>
      </p:sp>
      <p:pic>
        <p:nvPicPr>
          <p:cNvPr id="6" name="Content Placeholder 6">
            <a:extLst>
              <a:ext uri="{FF2B5EF4-FFF2-40B4-BE49-F238E27FC236}">
                <a16:creationId xmlns:a16="http://schemas.microsoft.com/office/drawing/2014/main" id="{0CFD090C-B6D4-0B64-81A8-857F1D615B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98291681"/>
      </p:ext>
    </p:extLst>
  </p:cSld>
  <p:clrMapOvr>
    <a:masterClrMapping/>
  </p:clrMapOvr>
  <p:transition spd="slow">
    <p:blinds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556792"/>
            <a:ext cx="8640960" cy="5015582"/>
          </a:xfrm>
        </p:spPr>
        <p:txBody>
          <a:bodyPr/>
          <a:lstStyle/>
          <a:p>
            <a:pPr algn="just">
              <a:buFont typeface="Wingdings" pitchFamily="2" charset="2"/>
              <a:buChar char="v"/>
            </a:pPr>
            <a:r>
              <a:rPr lang="ms-MY" sz="2800" dirty="0">
                <a:latin typeface="Arial" panose="020B0604020202020204" pitchFamily="34" charset="0"/>
                <a:cs typeface="Arial" panose="020B0604020202020204" pitchFamily="34" charset="0"/>
              </a:rPr>
              <a:t>NACTVET itatahini wanafunzi kila wanapomaliza hatua moja ya mafunzo ya elimu ya amali na NECTA itawatahini katika masomo ya jumla kwa utaratibu wa kawaida. </a:t>
            </a:r>
          </a:p>
          <a:p>
            <a:pPr algn="just">
              <a:buFont typeface="Wingdings" pitchFamily="2" charset="2"/>
              <a:buChar char="v"/>
            </a:pPr>
            <a:r>
              <a:rPr lang="ms-MY" sz="2800" dirty="0" err="1">
                <a:latin typeface="Arial" panose="020B0604020202020204" pitchFamily="34" charset="0"/>
                <a:cs typeface="Arial" panose="020B0604020202020204" pitchFamily="34" charset="0"/>
              </a:rPr>
              <a:t>Wanafunzi</a:t>
            </a:r>
            <a:r>
              <a:rPr lang="ms-MY" sz="2800" dirty="0">
                <a:latin typeface="Arial" panose="020B0604020202020204" pitchFamily="34" charset="0"/>
                <a:cs typeface="Arial" panose="020B0604020202020204" pitchFamily="34" charset="0"/>
              </a:rPr>
              <a:t> wa </a:t>
            </a:r>
            <a:r>
              <a:rPr lang="ms-MY" sz="2800" dirty="0" err="1">
                <a:latin typeface="Arial" panose="020B0604020202020204" pitchFamily="34" charset="0"/>
                <a:cs typeface="Arial" panose="020B0604020202020204" pitchFamily="34" charset="0"/>
              </a:rPr>
              <a:t>Mkondo</a:t>
            </a:r>
            <a:r>
              <a:rPr lang="ms-MY" sz="2800" dirty="0">
                <a:latin typeface="Arial" panose="020B0604020202020204" pitchFamily="34" charset="0"/>
                <a:cs typeface="Arial" panose="020B0604020202020204" pitchFamily="34" charset="0"/>
              </a:rPr>
              <a:t>  wa Elimu ya Amali </a:t>
            </a:r>
            <a:r>
              <a:rPr lang="ms-MY" sz="2800" dirty="0" err="1">
                <a:latin typeface="Arial" panose="020B0604020202020204" pitchFamily="34" charset="0"/>
                <a:cs typeface="Arial" panose="020B0604020202020204" pitchFamily="34" charset="0"/>
              </a:rPr>
              <a:t>watafanya</a:t>
            </a:r>
            <a:r>
              <a:rPr lang="ms-MY" sz="2800" dirty="0">
                <a:latin typeface="Arial" panose="020B0604020202020204" pitchFamily="34" charset="0"/>
                <a:cs typeface="Arial" panose="020B0604020202020204" pitchFamily="34" charset="0"/>
              </a:rPr>
              <a:t> </a:t>
            </a:r>
            <a:r>
              <a:rPr lang="ms-MY" sz="2800" dirty="0" err="1">
                <a:latin typeface="Arial" panose="020B0604020202020204" pitchFamily="34" charset="0"/>
                <a:cs typeface="Arial" panose="020B0604020202020204" pitchFamily="34" charset="0"/>
              </a:rPr>
              <a:t>mitihani</a:t>
            </a:r>
            <a:r>
              <a:rPr lang="ms-MY" sz="2800" dirty="0">
                <a:latin typeface="Arial" panose="020B0604020202020204" pitchFamily="34" charset="0"/>
                <a:cs typeface="Arial" panose="020B0604020202020204" pitchFamily="34" charset="0"/>
              </a:rPr>
              <a:t> wa NACTVET wa </a:t>
            </a:r>
            <a:r>
              <a:rPr lang="ms-MY" sz="2800" dirty="0" err="1">
                <a:latin typeface="Arial" panose="020B0604020202020204" pitchFamily="34" charset="0"/>
                <a:cs typeface="Arial" panose="020B0604020202020204" pitchFamily="34" charset="0"/>
              </a:rPr>
              <a:t>umahiri</a:t>
            </a:r>
            <a:r>
              <a:rPr lang="ms-MY" sz="2800" dirty="0">
                <a:latin typeface="Arial" panose="020B0604020202020204" pitchFamily="34" charset="0"/>
                <a:cs typeface="Arial" panose="020B0604020202020204" pitchFamily="34" charset="0"/>
              </a:rPr>
              <a:t> wa </a:t>
            </a:r>
            <a:r>
              <a:rPr lang="ms-MY" sz="2800" dirty="0" err="1">
                <a:latin typeface="Arial" panose="020B0604020202020204" pitchFamily="34" charset="0"/>
                <a:cs typeface="Arial" panose="020B0604020202020204" pitchFamily="34" charset="0"/>
              </a:rPr>
              <a:t>Ngazi</a:t>
            </a:r>
            <a:r>
              <a:rPr lang="ms-MY" sz="2800" dirty="0">
                <a:latin typeface="Arial" panose="020B0604020202020204" pitchFamily="34" charset="0"/>
                <a:cs typeface="Arial" panose="020B0604020202020204" pitchFamily="34" charset="0"/>
              </a:rPr>
              <a:t> ya </a:t>
            </a:r>
            <a:r>
              <a:rPr lang="ms-MY" sz="2800" dirty="0" err="1">
                <a:latin typeface="Arial" panose="020B0604020202020204" pitchFamily="34" charset="0"/>
                <a:cs typeface="Arial" panose="020B0604020202020204" pitchFamily="34" charset="0"/>
              </a:rPr>
              <a:t>Kwanza</a:t>
            </a:r>
            <a:r>
              <a:rPr lang="ms-MY" sz="2800" dirty="0">
                <a:latin typeface="Arial" panose="020B0604020202020204" pitchFamily="34" charset="0"/>
                <a:cs typeface="Arial" panose="020B0604020202020204" pitchFamily="34" charset="0"/>
              </a:rPr>
              <a:t> (NVA I) </a:t>
            </a:r>
            <a:r>
              <a:rPr lang="ms-MY" sz="2800" dirty="0" err="1">
                <a:latin typeface="Arial" panose="020B0604020202020204" pitchFamily="34" charset="0"/>
                <a:cs typeface="Arial" panose="020B0604020202020204" pitchFamily="34" charset="0"/>
              </a:rPr>
              <a:t>mwishoni</a:t>
            </a:r>
            <a:r>
              <a:rPr lang="ms-MY" sz="2800" dirty="0">
                <a:latin typeface="Arial" panose="020B0604020202020204" pitchFamily="34" charset="0"/>
                <a:cs typeface="Arial" panose="020B0604020202020204" pitchFamily="34" charset="0"/>
              </a:rPr>
              <a:t> </a:t>
            </a:r>
            <a:r>
              <a:rPr lang="ms-MY" sz="2800" dirty="0" err="1">
                <a:latin typeface="Arial" panose="020B0604020202020204" pitchFamily="34" charset="0"/>
                <a:cs typeface="Arial" panose="020B0604020202020204" pitchFamily="34" charset="0"/>
              </a:rPr>
              <a:t>mwa</a:t>
            </a:r>
            <a:r>
              <a:rPr lang="ms-MY" sz="2800" dirty="0">
                <a:latin typeface="Arial" panose="020B0604020202020204" pitchFamily="34" charset="0"/>
                <a:cs typeface="Arial" panose="020B0604020202020204" pitchFamily="34" charset="0"/>
              </a:rPr>
              <a:t> </a:t>
            </a:r>
            <a:r>
              <a:rPr lang="ms-MY" sz="2800" dirty="0" err="1">
                <a:latin typeface="Arial" panose="020B0604020202020204" pitchFamily="34" charset="0"/>
                <a:cs typeface="Arial" panose="020B0604020202020204" pitchFamily="34" charset="0"/>
              </a:rPr>
              <a:t>Kidato</a:t>
            </a:r>
            <a:r>
              <a:rPr lang="ms-MY" sz="2800" dirty="0">
                <a:latin typeface="Arial" panose="020B0604020202020204" pitchFamily="34" charset="0"/>
                <a:cs typeface="Arial" panose="020B0604020202020204" pitchFamily="34" charset="0"/>
              </a:rPr>
              <a:t> </a:t>
            </a:r>
            <a:r>
              <a:rPr lang="ms-MY" sz="2800" dirty="0" err="1">
                <a:latin typeface="Arial" panose="020B0604020202020204" pitchFamily="34" charset="0"/>
                <a:cs typeface="Arial" panose="020B0604020202020204" pitchFamily="34" charset="0"/>
              </a:rPr>
              <a:t>cha</a:t>
            </a:r>
            <a:r>
              <a:rPr lang="ms-MY" sz="2800" dirty="0">
                <a:latin typeface="Arial" panose="020B0604020202020204" pitchFamily="34" charset="0"/>
                <a:cs typeface="Arial" panose="020B0604020202020204" pitchFamily="34" charset="0"/>
              </a:rPr>
              <a:t> Pili, </a:t>
            </a:r>
            <a:r>
              <a:rPr lang="ms-MY" sz="2800" dirty="0" err="1">
                <a:latin typeface="Arial" panose="020B0604020202020204" pitchFamily="34" charset="0"/>
                <a:cs typeface="Arial" panose="020B0604020202020204" pitchFamily="34" charset="0"/>
              </a:rPr>
              <a:t>na</a:t>
            </a:r>
            <a:r>
              <a:rPr lang="ms-MY" sz="2800" dirty="0">
                <a:latin typeface="Arial" panose="020B0604020202020204" pitchFamily="34" charset="0"/>
                <a:cs typeface="Arial" panose="020B0604020202020204" pitchFamily="34" charset="0"/>
              </a:rPr>
              <a:t> </a:t>
            </a:r>
            <a:r>
              <a:rPr lang="ms-MY" sz="2800" dirty="0" err="1">
                <a:latin typeface="Arial" panose="020B0604020202020204" pitchFamily="34" charset="0"/>
                <a:cs typeface="Arial" panose="020B0604020202020204" pitchFamily="34" charset="0"/>
              </a:rPr>
              <a:t>Ngazi</a:t>
            </a:r>
            <a:r>
              <a:rPr lang="ms-MY" sz="2800" dirty="0">
                <a:latin typeface="Arial" panose="020B0604020202020204" pitchFamily="34" charset="0"/>
                <a:cs typeface="Arial" panose="020B0604020202020204" pitchFamily="34" charset="0"/>
              </a:rPr>
              <a:t> ya Pili (NVA II) </a:t>
            </a:r>
            <a:r>
              <a:rPr lang="ms-MY" sz="2800" dirty="0" err="1">
                <a:latin typeface="Arial" panose="020B0604020202020204" pitchFamily="34" charset="0"/>
                <a:cs typeface="Arial" panose="020B0604020202020204" pitchFamily="34" charset="0"/>
              </a:rPr>
              <a:t>mwishoni</a:t>
            </a:r>
            <a:r>
              <a:rPr lang="ms-MY" sz="2800" dirty="0">
                <a:latin typeface="Arial" panose="020B0604020202020204" pitchFamily="34" charset="0"/>
                <a:cs typeface="Arial" panose="020B0604020202020204" pitchFamily="34" charset="0"/>
              </a:rPr>
              <a:t> </a:t>
            </a:r>
            <a:r>
              <a:rPr lang="ms-MY" sz="2800" dirty="0" err="1">
                <a:latin typeface="Arial" panose="020B0604020202020204" pitchFamily="34" charset="0"/>
                <a:cs typeface="Arial" panose="020B0604020202020204" pitchFamily="34" charset="0"/>
              </a:rPr>
              <a:t>mwa</a:t>
            </a:r>
            <a:r>
              <a:rPr lang="ms-MY" sz="2800" dirty="0">
                <a:latin typeface="Arial" panose="020B0604020202020204" pitchFamily="34" charset="0"/>
                <a:cs typeface="Arial" panose="020B0604020202020204" pitchFamily="34" charset="0"/>
              </a:rPr>
              <a:t> </a:t>
            </a:r>
            <a:r>
              <a:rPr lang="ms-MY" sz="2800" dirty="0" err="1">
                <a:latin typeface="Arial" panose="020B0604020202020204" pitchFamily="34" charset="0"/>
                <a:cs typeface="Arial" panose="020B0604020202020204" pitchFamily="34" charset="0"/>
              </a:rPr>
              <a:t>Kidato</a:t>
            </a:r>
            <a:r>
              <a:rPr lang="ms-MY" sz="2800" dirty="0">
                <a:latin typeface="Arial" panose="020B0604020202020204" pitchFamily="34" charset="0"/>
                <a:cs typeface="Arial" panose="020B0604020202020204" pitchFamily="34" charset="0"/>
              </a:rPr>
              <a:t> </a:t>
            </a:r>
            <a:r>
              <a:rPr lang="ms-MY" sz="2800" dirty="0" err="1">
                <a:latin typeface="Arial" panose="020B0604020202020204" pitchFamily="34" charset="0"/>
                <a:cs typeface="Arial" panose="020B0604020202020204" pitchFamily="34" charset="0"/>
              </a:rPr>
              <a:t>cha</a:t>
            </a:r>
            <a:r>
              <a:rPr lang="ms-MY" sz="2800" dirty="0">
                <a:latin typeface="Arial" panose="020B0604020202020204" pitchFamily="34" charset="0"/>
                <a:cs typeface="Arial" panose="020B0604020202020204" pitchFamily="34" charset="0"/>
              </a:rPr>
              <a:t> Tatu  </a:t>
            </a:r>
            <a:r>
              <a:rPr lang="ms-MY" sz="2800" dirty="0" err="1">
                <a:latin typeface="Arial" panose="020B0604020202020204" pitchFamily="34" charset="0"/>
                <a:cs typeface="Arial" panose="020B0604020202020204" pitchFamily="34" charset="0"/>
              </a:rPr>
              <a:t>na</a:t>
            </a:r>
            <a:r>
              <a:rPr lang="ms-MY" sz="2800" dirty="0">
                <a:latin typeface="Arial" panose="020B0604020202020204" pitchFamily="34" charset="0"/>
                <a:cs typeface="Arial" panose="020B0604020202020204" pitchFamily="34" charset="0"/>
              </a:rPr>
              <a:t> </a:t>
            </a:r>
            <a:r>
              <a:rPr lang="ms-MY" sz="2800" dirty="0" err="1">
                <a:latin typeface="Arial" panose="020B0604020202020204" pitchFamily="34" charset="0"/>
                <a:cs typeface="Arial" panose="020B0604020202020204" pitchFamily="34" charset="0"/>
              </a:rPr>
              <a:t>Ngazi</a:t>
            </a:r>
            <a:r>
              <a:rPr lang="ms-MY" sz="2800" dirty="0">
                <a:latin typeface="Arial" panose="020B0604020202020204" pitchFamily="34" charset="0"/>
                <a:cs typeface="Arial" panose="020B0604020202020204" pitchFamily="34" charset="0"/>
              </a:rPr>
              <a:t> ya Tatu (NVA III) </a:t>
            </a:r>
            <a:r>
              <a:rPr lang="ms-MY" sz="2800" dirty="0" err="1">
                <a:latin typeface="Arial" panose="020B0604020202020204" pitchFamily="34" charset="0"/>
                <a:cs typeface="Arial" panose="020B0604020202020204" pitchFamily="34" charset="0"/>
              </a:rPr>
              <a:t>mwishoni</a:t>
            </a:r>
            <a:r>
              <a:rPr lang="ms-MY" sz="2800" dirty="0">
                <a:latin typeface="Arial" panose="020B0604020202020204" pitchFamily="34" charset="0"/>
                <a:cs typeface="Arial" panose="020B0604020202020204" pitchFamily="34" charset="0"/>
              </a:rPr>
              <a:t> </a:t>
            </a:r>
            <a:r>
              <a:rPr lang="ms-MY" sz="2800" dirty="0" err="1">
                <a:latin typeface="Arial" panose="020B0604020202020204" pitchFamily="34" charset="0"/>
                <a:cs typeface="Arial" panose="020B0604020202020204" pitchFamily="34" charset="0"/>
              </a:rPr>
              <a:t>mwa</a:t>
            </a:r>
            <a:r>
              <a:rPr lang="ms-MY" sz="2800" dirty="0">
                <a:latin typeface="Arial" panose="020B0604020202020204" pitchFamily="34" charset="0"/>
                <a:cs typeface="Arial" panose="020B0604020202020204" pitchFamily="34" charset="0"/>
              </a:rPr>
              <a:t> </a:t>
            </a:r>
            <a:r>
              <a:rPr lang="ms-MY" sz="2800" dirty="0" err="1">
                <a:latin typeface="Arial" panose="020B0604020202020204" pitchFamily="34" charset="0"/>
                <a:cs typeface="Arial" panose="020B0604020202020204" pitchFamily="34" charset="0"/>
              </a:rPr>
              <a:t>Kidato</a:t>
            </a:r>
            <a:r>
              <a:rPr lang="ms-MY" sz="2800" dirty="0">
                <a:latin typeface="Arial" panose="020B0604020202020204" pitchFamily="34" charset="0"/>
                <a:cs typeface="Arial" panose="020B0604020202020204" pitchFamily="34" charset="0"/>
              </a:rPr>
              <a:t> </a:t>
            </a:r>
            <a:r>
              <a:rPr lang="ms-MY" sz="2800" dirty="0" err="1">
                <a:latin typeface="Arial" panose="020B0604020202020204" pitchFamily="34" charset="0"/>
                <a:cs typeface="Arial" panose="020B0604020202020204" pitchFamily="34" charset="0"/>
              </a:rPr>
              <a:t>cha</a:t>
            </a:r>
            <a:r>
              <a:rPr lang="ms-MY" sz="2800" dirty="0">
                <a:latin typeface="Arial" panose="020B0604020202020204" pitchFamily="34" charset="0"/>
                <a:cs typeface="Arial" panose="020B0604020202020204" pitchFamily="34" charset="0"/>
              </a:rPr>
              <a:t> </a:t>
            </a:r>
            <a:r>
              <a:rPr lang="ms-MY" sz="2800" dirty="0" err="1">
                <a:latin typeface="Arial" panose="020B0604020202020204" pitchFamily="34" charset="0"/>
                <a:cs typeface="Arial" panose="020B0604020202020204" pitchFamily="34" charset="0"/>
              </a:rPr>
              <a:t>Nne</a:t>
            </a:r>
            <a:r>
              <a:rPr lang="ms-MY" sz="2800" dirty="0">
                <a:latin typeface="Arial" panose="020B0604020202020204" pitchFamily="34" charset="0"/>
                <a:cs typeface="Arial" panose="020B0604020202020204" pitchFamily="34" charset="0"/>
              </a:rPr>
              <a:t>.</a:t>
            </a:r>
            <a:endParaRPr lang="en-US" altLang="x-none" sz="2800" dirty="0">
              <a:latin typeface="Arial" panose="020B0604020202020204" pitchFamily="34" charset="0"/>
              <a:cs typeface="Arial" panose="020B0604020202020204" pitchFamily="34" charset="0"/>
            </a:endParaRPr>
          </a:p>
          <a:p>
            <a:pPr algn="just">
              <a:buFont typeface="Wingdings" pitchFamily="2" charset="2"/>
              <a:buChar char="v"/>
            </a:pPr>
            <a:endParaRPr lang="ms-MY" dirty="0"/>
          </a:p>
          <a:p>
            <a:pPr algn="just">
              <a:buFont typeface="Wingdings" pitchFamily="2" charset="2"/>
              <a:buChar char="v"/>
            </a:pPr>
            <a:endParaRPr lang="en-US" altLang="x-none" sz="3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A8C49640-C73F-DB47-8529-5EF0472658B0}" type="slidenum">
              <a:rPr lang="en-GB" altLang="en-US" smtClean="0"/>
              <a:pPr/>
              <a:t>25</a:t>
            </a:fld>
            <a:endParaRPr lang="en-GB" altLang="en-US"/>
          </a:p>
        </p:txBody>
      </p:sp>
      <p:sp>
        <p:nvSpPr>
          <p:cNvPr id="5" name="Title 1">
            <a:extLst>
              <a:ext uri="{FF2B5EF4-FFF2-40B4-BE49-F238E27FC236}">
                <a16:creationId xmlns:a16="http://schemas.microsoft.com/office/drawing/2014/main" id="{DA297790-DDFB-091E-6128-C5BA099271F9}"/>
              </a:ext>
            </a:extLst>
          </p:cNvPr>
          <p:cNvSpPr>
            <a:spLocks noGrp="1"/>
          </p:cNvSpPr>
          <p:nvPr>
            <p:ph type="title"/>
          </p:nvPr>
        </p:nvSpPr>
        <p:spPr>
          <a:xfrm>
            <a:off x="899592" y="188640"/>
            <a:ext cx="7704856" cy="1224136"/>
          </a:xfrm>
        </p:spPr>
        <p:txBody>
          <a:bodyPr/>
          <a:lstStyle/>
          <a:p>
            <a:r>
              <a:rPr lang="en-US" altLang="x-none" b="1" dirty="0" err="1">
                <a:latin typeface="Arial" panose="020B0604020202020204" pitchFamily="34" charset="0"/>
                <a:cs typeface="Arial" panose="020B0604020202020204" pitchFamily="34" charset="0"/>
              </a:rPr>
              <a:t>Muundo</a:t>
            </a:r>
            <a:r>
              <a:rPr lang="en-US" altLang="x-none" b="1"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wa</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Elimu</a:t>
            </a:r>
            <a:r>
              <a:rPr lang="en-US" altLang="x-none" b="1" dirty="0">
                <a:latin typeface="Arial" panose="020B0604020202020204" pitchFamily="34" charset="0"/>
                <a:cs typeface="Arial" panose="020B0604020202020204" pitchFamily="34" charset="0"/>
              </a:rPr>
              <a:t> </a:t>
            </a:r>
            <a:br>
              <a:rPr lang="en-US" altLang="x-none" b="1" dirty="0">
                <a:latin typeface="Arial" panose="020B0604020202020204" pitchFamily="34" charset="0"/>
                <a:cs typeface="Arial" panose="020B0604020202020204" pitchFamily="34" charset="0"/>
              </a:rPr>
            </a:br>
            <a:r>
              <a:rPr lang="en-US" altLang="x-none" sz="3500" b="1" dirty="0">
                <a:latin typeface="Arial" panose="020B0604020202020204" pitchFamily="34" charset="0"/>
                <a:cs typeface="Arial" panose="020B0604020202020204" pitchFamily="34" charset="0"/>
              </a:rPr>
              <a:t>(</a:t>
            </a:r>
            <a:r>
              <a:rPr lang="en-US" altLang="x-none" sz="3500" b="1" dirty="0" err="1">
                <a:latin typeface="Arial" panose="020B0604020202020204" pitchFamily="34" charset="0"/>
                <a:cs typeface="Arial" panose="020B0604020202020204" pitchFamily="34" charset="0"/>
              </a:rPr>
              <a:t>Elimu</a:t>
            </a:r>
            <a:r>
              <a:rPr lang="en-US" altLang="x-none" sz="3500" b="1" dirty="0">
                <a:latin typeface="Arial" panose="020B0604020202020204" pitchFamily="34" charset="0"/>
                <a:cs typeface="Arial" panose="020B0604020202020204" pitchFamily="34" charset="0"/>
              </a:rPr>
              <a:t> </a:t>
            </a:r>
            <a:r>
              <a:rPr lang="en-US" altLang="x-none" sz="3500" b="1" dirty="0" err="1">
                <a:latin typeface="Arial" panose="020B0604020202020204" pitchFamily="34" charset="0"/>
                <a:cs typeface="Arial" panose="020B0604020202020204" pitchFamily="34" charset="0"/>
              </a:rPr>
              <a:t>ya</a:t>
            </a:r>
            <a:r>
              <a:rPr lang="en-US" altLang="x-none" sz="3500" b="1" dirty="0">
                <a:latin typeface="Arial" panose="020B0604020202020204" pitchFamily="34" charset="0"/>
                <a:cs typeface="Arial" panose="020B0604020202020204" pitchFamily="34" charset="0"/>
              </a:rPr>
              <a:t> </a:t>
            </a:r>
            <a:r>
              <a:rPr lang="en-US" altLang="x-none" sz="3500" b="1" dirty="0" err="1">
                <a:latin typeface="Arial" panose="020B0604020202020204" pitchFamily="34" charset="0"/>
                <a:cs typeface="Arial" panose="020B0604020202020204" pitchFamily="34" charset="0"/>
              </a:rPr>
              <a:t>Amali</a:t>
            </a:r>
            <a:r>
              <a:rPr lang="en-US" altLang="x-none" sz="35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370574580"/>
      </p:ext>
    </p:extLst>
  </p:cSld>
  <p:clrMapOvr>
    <a:masterClrMapping/>
  </p:clrMapOvr>
  <p:transition spd="slow">
    <p:blinds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079" y="1988840"/>
            <a:ext cx="8363272" cy="4439518"/>
          </a:xfrm>
        </p:spPr>
        <p:txBody>
          <a:bodyPr/>
          <a:lstStyle/>
          <a:p>
            <a:pPr algn="just">
              <a:buFont typeface="Wingdings" panose="05000000000000000000" pitchFamily="2" charset="2"/>
              <a:buChar char="v"/>
            </a:pPr>
            <a:r>
              <a:rPr lang="en-US" sz="2800" dirty="0" err="1">
                <a:latin typeface="Arial" panose="020B0604020202020204" pitchFamily="34" charset="0"/>
                <a:cs typeface="Arial" panose="020B0604020202020204" pitchFamily="34" charset="0"/>
              </a:rPr>
              <a:t>Mkondo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wa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Elimu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ya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Jumla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umejikita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kwenye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masomo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ya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kitaaluma</a:t>
            </a:r>
            <a:r>
              <a:rPr lang="en-US" sz="2800" dirty="0">
                <a:latin typeface="Arial" panose="020B0604020202020204" pitchFamily="34" charset="0"/>
                <a:cs typeface="Arial" panose="020B0604020202020204" pitchFamily="34" charset="0"/>
              </a:rPr>
              <a:t>.</a:t>
            </a:r>
          </a:p>
          <a:p>
            <a:pPr algn="just">
              <a:buFont typeface="Wingdings" panose="05000000000000000000" pitchFamily="2" charset="2"/>
              <a:buChar char="v"/>
            </a:pP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Mkondo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huu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una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michepuo</a:t>
            </a:r>
            <a:r>
              <a:rPr lang="en-US" sz="2800" dirty="0">
                <a:latin typeface="Arial" panose="020B0604020202020204" pitchFamily="34" charset="0"/>
                <a:cs typeface="Arial" panose="020B0604020202020204" pitchFamily="34" charset="0"/>
              </a:rPr>
              <a:t> 11 </a:t>
            </a:r>
            <a:r>
              <a:rPr lang="en-US" sz="2800" dirty="0" err="1">
                <a:latin typeface="Arial" panose="020B0604020202020204" pitchFamily="34" charset="0"/>
                <a:cs typeface="Arial" panose="020B0604020202020204" pitchFamily="34" charset="0"/>
              </a:rPr>
              <a:t>ambayo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Sayansi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Kilimo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Michezo</a:t>
            </a:r>
            <a:r>
              <a:rPr lang="en-US" sz="2800" dirty="0">
                <a:latin typeface="Arial" panose="020B0604020202020204" pitchFamily="34" charset="0"/>
                <a:cs typeface="Arial" panose="020B0604020202020204" pitchFamily="34" charset="0"/>
              </a:rPr>
              <a:t>, TEHAMA, </a:t>
            </a:r>
            <a:r>
              <a:rPr lang="en-US" sz="2800" dirty="0" err="1">
                <a:latin typeface="Arial" panose="020B0604020202020204" pitchFamily="34" charset="0"/>
                <a:cs typeface="Arial" panose="020B0604020202020204" pitchFamily="34" charset="0"/>
              </a:rPr>
              <a:t>Biashara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Muziki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Sayansi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ya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Jamii</a:t>
            </a:r>
            <a:r>
              <a:rPr lang="en-US" sz="2800" dirty="0">
                <a:latin typeface="Arial" panose="020B0604020202020204" pitchFamily="34" charset="0"/>
                <a:cs typeface="Arial" panose="020B0604020202020204" pitchFamily="34" charset="0"/>
              </a:rPr>
              <a:t>, Sanaa, </a:t>
            </a:r>
            <a:r>
              <a:rPr lang="en-US" sz="2800" dirty="0" err="1">
                <a:latin typeface="Arial" panose="020B0604020202020204" pitchFamily="34" charset="0"/>
                <a:cs typeface="Arial" panose="020B0604020202020204" pitchFamily="34" charset="0"/>
              </a:rPr>
              <a:t>Upishi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Ushoni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Lugha</a:t>
            </a:r>
            <a:r>
              <a:rPr lang="en-US" sz="2800"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2"/>
          </p:nvPr>
        </p:nvSpPr>
        <p:spPr/>
        <p:txBody>
          <a:bodyPr/>
          <a:lstStyle/>
          <a:p>
            <a:fld id="{A8C49640-C73F-DB47-8529-5EF0472658B0}" type="slidenum">
              <a:rPr lang="en-GB" altLang="en-US" smtClean="0"/>
              <a:pPr/>
              <a:t>26</a:t>
            </a:fld>
            <a:endParaRPr lang="en-GB" altLang="en-US"/>
          </a:p>
        </p:txBody>
      </p:sp>
      <p:sp>
        <p:nvSpPr>
          <p:cNvPr id="5" name="Title 1">
            <a:extLst>
              <a:ext uri="{FF2B5EF4-FFF2-40B4-BE49-F238E27FC236}">
                <a16:creationId xmlns:a16="http://schemas.microsoft.com/office/drawing/2014/main" id="{DA297790-DDFB-091E-6128-C5BA099271F9}"/>
              </a:ext>
            </a:extLst>
          </p:cNvPr>
          <p:cNvSpPr>
            <a:spLocks noGrp="1"/>
          </p:cNvSpPr>
          <p:nvPr>
            <p:ph type="title"/>
          </p:nvPr>
        </p:nvSpPr>
        <p:spPr>
          <a:xfrm>
            <a:off x="755576" y="188640"/>
            <a:ext cx="7848872" cy="1368152"/>
          </a:xfrm>
        </p:spPr>
        <p:txBody>
          <a:bodyPr/>
          <a:lstStyle/>
          <a:p>
            <a:r>
              <a:rPr lang="en-US" altLang="x-none" b="1" dirty="0" err="1">
                <a:latin typeface="Arial" panose="020B0604020202020204" pitchFamily="34" charset="0"/>
                <a:cs typeface="Arial" panose="020B0604020202020204" pitchFamily="34" charset="0"/>
              </a:rPr>
              <a:t>Muundo</a:t>
            </a:r>
            <a:r>
              <a:rPr lang="en-US" altLang="x-none" b="1"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wa</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Elimu</a:t>
            </a:r>
            <a:r>
              <a:rPr lang="en-US" altLang="x-none" b="1" dirty="0">
                <a:latin typeface="Arial" panose="020B0604020202020204" pitchFamily="34" charset="0"/>
                <a:cs typeface="Arial" panose="020B0604020202020204" pitchFamily="34" charset="0"/>
              </a:rPr>
              <a:t> </a:t>
            </a:r>
            <a:br>
              <a:rPr lang="en-US" altLang="x-none" sz="4000" b="1" dirty="0">
                <a:latin typeface="Arial" panose="020B0604020202020204" pitchFamily="34" charset="0"/>
                <a:cs typeface="Arial" panose="020B0604020202020204" pitchFamily="34" charset="0"/>
              </a:rPr>
            </a:br>
            <a:r>
              <a:rPr lang="en-US" altLang="x-none" sz="3500" b="1" dirty="0">
                <a:latin typeface="Arial" panose="020B0604020202020204" pitchFamily="34" charset="0"/>
                <a:cs typeface="Arial" panose="020B0604020202020204" pitchFamily="34" charset="0"/>
              </a:rPr>
              <a:t>(</a:t>
            </a:r>
            <a:r>
              <a:rPr lang="en-US" altLang="x-none" sz="3500" dirty="0" err="1">
                <a:latin typeface="Arial" panose="020B0604020202020204" pitchFamily="34" charset="0"/>
                <a:cs typeface="Arial" panose="020B0604020202020204" pitchFamily="34" charset="0"/>
              </a:rPr>
              <a:t>Elimu</a:t>
            </a:r>
            <a:r>
              <a:rPr lang="en-US" altLang="x-none" sz="3500" dirty="0">
                <a:latin typeface="Arial" panose="020B0604020202020204" pitchFamily="34" charset="0"/>
                <a:cs typeface="Arial" panose="020B0604020202020204" pitchFamily="34" charset="0"/>
              </a:rPr>
              <a:t> </a:t>
            </a:r>
            <a:r>
              <a:rPr lang="en-US" altLang="x-none" sz="3500" dirty="0" err="1">
                <a:latin typeface="Arial" panose="020B0604020202020204" pitchFamily="34" charset="0"/>
                <a:cs typeface="Arial" panose="020B0604020202020204" pitchFamily="34" charset="0"/>
              </a:rPr>
              <a:t>ya</a:t>
            </a:r>
            <a:r>
              <a:rPr lang="en-US" altLang="x-none" sz="3500" dirty="0">
                <a:latin typeface="Arial" panose="020B0604020202020204" pitchFamily="34" charset="0"/>
                <a:cs typeface="Arial" panose="020B0604020202020204" pitchFamily="34" charset="0"/>
              </a:rPr>
              <a:t> </a:t>
            </a:r>
            <a:r>
              <a:rPr lang="en-US" altLang="x-none" sz="3500" dirty="0" err="1">
                <a:latin typeface="Arial" panose="020B0604020202020204" pitchFamily="34" charset="0"/>
                <a:cs typeface="Arial" panose="020B0604020202020204" pitchFamily="34" charset="0"/>
              </a:rPr>
              <a:t>Jumla</a:t>
            </a:r>
            <a:r>
              <a:rPr lang="en-US" altLang="x-none" sz="3500" b="1" dirty="0">
                <a:latin typeface="Arial" panose="020B0604020202020204" pitchFamily="34" charset="0"/>
                <a:cs typeface="Arial" panose="020B0604020202020204" pitchFamily="34" charset="0"/>
              </a:rPr>
              <a:t>- </a:t>
            </a:r>
            <a:r>
              <a:rPr lang="en-US" altLang="x-none" sz="3500" b="1" dirty="0" err="1">
                <a:latin typeface="Arial" panose="020B0604020202020204" pitchFamily="34" charset="0"/>
                <a:cs typeface="Arial" panose="020B0604020202020204" pitchFamily="34" charset="0"/>
              </a:rPr>
              <a:t>Hatua</a:t>
            </a:r>
            <a:r>
              <a:rPr lang="en-US" altLang="x-none" sz="3500" b="1" dirty="0">
                <a:latin typeface="Arial" panose="020B0604020202020204" pitchFamily="34" charset="0"/>
                <a:cs typeface="Arial" panose="020B0604020202020204" pitchFamily="34" charset="0"/>
              </a:rPr>
              <a:t> </a:t>
            </a:r>
            <a:r>
              <a:rPr lang="en-US" altLang="x-none" sz="3500" b="1" dirty="0" err="1">
                <a:latin typeface="Arial" panose="020B0604020202020204" pitchFamily="34" charset="0"/>
                <a:cs typeface="Arial" panose="020B0604020202020204" pitchFamily="34" charset="0"/>
              </a:rPr>
              <a:t>ya</a:t>
            </a:r>
            <a:r>
              <a:rPr lang="en-US" altLang="x-none" sz="3500" b="1" dirty="0">
                <a:latin typeface="Arial" panose="020B0604020202020204" pitchFamily="34" charset="0"/>
                <a:cs typeface="Arial" panose="020B0604020202020204" pitchFamily="34" charset="0"/>
              </a:rPr>
              <a:t> </a:t>
            </a:r>
            <a:r>
              <a:rPr lang="en-US" altLang="x-none" sz="3500" b="1" dirty="0" err="1">
                <a:latin typeface="Arial" panose="020B0604020202020204" pitchFamily="34" charset="0"/>
                <a:cs typeface="Arial" panose="020B0604020202020204" pitchFamily="34" charset="0"/>
              </a:rPr>
              <a:t>Chini</a:t>
            </a:r>
            <a:r>
              <a:rPr lang="en-US" altLang="x-none" sz="35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668712852"/>
      </p:ext>
    </p:extLst>
  </p:cSld>
  <p:clrMapOvr>
    <a:masterClrMapping/>
  </p:clrMapOvr>
  <p:transition spd="slow">
    <p:blinds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072AA471-0AD9-5E06-07BA-4AE2520933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9392"/>
            <a:ext cx="9144000" cy="6957392"/>
          </a:xfrm>
        </p:spPr>
      </p:pic>
    </p:spTree>
    <p:extLst>
      <p:ext uri="{BB962C8B-B14F-4D97-AF65-F5344CB8AC3E}">
        <p14:creationId xmlns:p14="http://schemas.microsoft.com/office/powerpoint/2010/main" val="3667555354"/>
      </p:ext>
    </p:extLst>
  </p:cSld>
  <p:clrMapOvr>
    <a:masterClrMapping/>
  </p:clrMapOvr>
  <p:transition spd="slow">
    <p:blinds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a:extLst>
              <a:ext uri="{FF2B5EF4-FFF2-40B4-BE49-F238E27FC236}">
                <a16:creationId xmlns:a16="http://schemas.microsoft.com/office/drawing/2014/main" id="{BE8A4233-6481-9256-52E7-A5212E120CB9}"/>
              </a:ext>
            </a:extLst>
          </p:cNvPr>
          <p:cNvSpPr>
            <a:spLocks noGrp="1"/>
          </p:cNvSpPr>
          <p:nvPr>
            <p:ph idx="1"/>
          </p:nvPr>
        </p:nvSpPr>
        <p:spPr>
          <a:xfrm>
            <a:off x="251520" y="1772816"/>
            <a:ext cx="8510884" cy="5184576"/>
          </a:xfrm>
        </p:spPr>
        <p:txBody>
          <a:bodyPr/>
          <a:lstStyle/>
          <a:p>
            <a:pPr algn="just">
              <a:buFont typeface="Wingdings" panose="05000000000000000000" pitchFamily="2" charset="2"/>
              <a:buChar char="v"/>
            </a:pPr>
            <a:r>
              <a:rPr lang="en-US" altLang="x-none" sz="2800" dirty="0" err="1">
                <a:latin typeface="Arial" panose="020B0604020202020204" pitchFamily="34" charset="0"/>
                <a:cs typeface="Arial" panose="020B0604020202020204" pitchFamily="34" charset="0"/>
              </a:rPr>
              <a:t>Wanafunzi</a:t>
            </a:r>
            <a:r>
              <a:rPr lang="en-US" altLang="x-none" sz="2800" dirty="0">
                <a:latin typeface="Arial" panose="020B0604020202020204" pitchFamily="34" charset="0"/>
                <a:cs typeface="Arial" panose="020B0604020202020204" pitchFamily="34" charset="0"/>
              </a:rPr>
              <a:t> wa </a:t>
            </a:r>
            <a:r>
              <a:rPr lang="en-US" altLang="x-none" sz="2800" dirty="0" err="1">
                <a:latin typeface="Arial" panose="020B0604020202020204" pitchFamily="34" charset="0"/>
                <a:cs typeface="Arial" panose="020B0604020202020204" pitchFamily="34" charset="0"/>
              </a:rPr>
              <a:t>mkondo</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wa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Elimu</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ya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Jumla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wanaweza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kuchagua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somo</a:t>
            </a:r>
            <a:r>
              <a:rPr lang="en-US" altLang="x-none" sz="2800" dirty="0">
                <a:latin typeface="Arial" panose="020B0604020202020204" pitchFamily="34" charset="0"/>
                <a:cs typeface="Arial" panose="020B0604020202020204" pitchFamily="34" charset="0"/>
              </a:rPr>
              <a:t> la </a:t>
            </a:r>
            <a:r>
              <a:rPr lang="en-US" altLang="x-none" sz="2800" dirty="0" err="1">
                <a:latin typeface="Arial" panose="020B0604020202020204" pitchFamily="34" charset="0"/>
                <a:cs typeface="Arial" panose="020B0604020202020204" pitchFamily="34" charset="0"/>
              </a:rPr>
              <a:t>ziada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kutoka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kwenye</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fani</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moja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ya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elimu</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ya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amali</a:t>
            </a:r>
            <a:r>
              <a:rPr lang="en-US" altLang="x-none" sz="2800" dirty="0">
                <a:latin typeface="Arial" panose="020B0604020202020204" pitchFamily="34" charset="0"/>
                <a:cs typeface="Arial" panose="020B0604020202020204" pitchFamily="34" charset="0"/>
              </a:rPr>
              <a:t> au </a:t>
            </a:r>
            <a:r>
              <a:rPr lang="en-US" altLang="x-none" sz="2800" dirty="0" err="1">
                <a:latin typeface="Arial" panose="020B0604020202020204" pitchFamily="34" charset="0"/>
                <a:cs typeface="Arial" panose="020B0604020202020204" pitchFamily="34" charset="0"/>
              </a:rPr>
              <a:t>moja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ya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masomo</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ya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taaluma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yanayofundisha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ujuzi</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Ushoni</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Chakula</a:t>
            </a:r>
            <a:r>
              <a:rPr lang="en-US" altLang="x-none" sz="2800" dirty="0">
                <a:latin typeface="Arial" panose="020B0604020202020204" pitchFamily="34" charset="0"/>
                <a:cs typeface="Arial" panose="020B0604020202020204" pitchFamily="34" charset="0"/>
              </a:rPr>
              <a:t> na </a:t>
            </a:r>
            <a:r>
              <a:rPr lang="en-US" altLang="x-none" sz="2800" dirty="0" err="1">
                <a:latin typeface="Arial" panose="020B0604020202020204" pitchFamily="34" charset="0"/>
                <a:cs typeface="Arial" panose="020B0604020202020204" pitchFamily="34" charset="0"/>
              </a:rPr>
              <a:t>Lishe</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Muziki</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Michezo</a:t>
            </a:r>
            <a:r>
              <a:rPr lang="en-US" altLang="x-none" sz="2800" dirty="0">
                <a:latin typeface="Arial" panose="020B0604020202020204" pitchFamily="34" charset="0"/>
                <a:cs typeface="Arial" panose="020B0604020202020204" pitchFamily="34" charset="0"/>
              </a:rPr>
              <a:t>, Sanaa </a:t>
            </a:r>
            <a:r>
              <a:rPr lang="en-US" altLang="x-none" sz="2800" dirty="0" err="1">
                <a:latin typeface="Arial" panose="020B0604020202020204" pitchFamily="34" charset="0"/>
                <a:cs typeface="Arial" panose="020B0604020202020204" pitchFamily="34" charset="0"/>
              </a:rPr>
              <a:t>Sanifu</a:t>
            </a:r>
            <a:r>
              <a:rPr lang="en-US" altLang="x-none" sz="2800" dirty="0">
                <a:latin typeface="Arial" panose="020B0604020202020204" pitchFamily="34" charset="0"/>
                <a:cs typeface="Arial" panose="020B0604020202020204" pitchFamily="34" charset="0"/>
              </a:rPr>
              <a:t> na Sanaa za </a:t>
            </a:r>
            <a:r>
              <a:rPr lang="en-US" altLang="x-none" sz="2800" dirty="0" err="1">
                <a:latin typeface="Arial" panose="020B0604020202020204" pitchFamily="34" charset="0"/>
                <a:cs typeface="Arial" panose="020B0604020202020204" pitchFamily="34" charset="0"/>
              </a:rPr>
              <a:t>Maonyesho</a:t>
            </a:r>
            <a:r>
              <a:rPr lang="en-US" altLang="x-none" sz="2800" dirty="0">
                <a:latin typeface="Arial" panose="020B0604020202020204" pitchFamily="34" charset="0"/>
                <a:cs typeface="Arial" panose="020B0604020202020204" pitchFamily="34" charset="0"/>
              </a:rPr>
              <a:t>).</a:t>
            </a:r>
          </a:p>
        </p:txBody>
      </p:sp>
      <p:sp>
        <p:nvSpPr>
          <p:cNvPr id="6" name="Title 1">
            <a:extLst>
              <a:ext uri="{FF2B5EF4-FFF2-40B4-BE49-F238E27FC236}">
                <a16:creationId xmlns:a16="http://schemas.microsoft.com/office/drawing/2014/main" id="{DA297790-DDFB-091E-6128-C5BA099271F9}"/>
              </a:ext>
            </a:extLst>
          </p:cNvPr>
          <p:cNvSpPr>
            <a:spLocks noGrp="1"/>
          </p:cNvSpPr>
          <p:nvPr>
            <p:ph type="title"/>
          </p:nvPr>
        </p:nvSpPr>
        <p:spPr>
          <a:xfrm>
            <a:off x="834554" y="260648"/>
            <a:ext cx="7704856" cy="1080120"/>
          </a:xfrm>
        </p:spPr>
        <p:txBody>
          <a:bodyPr/>
          <a:lstStyle/>
          <a:p>
            <a:r>
              <a:rPr lang="en-US" altLang="x-none" b="1" dirty="0" err="1">
                <a:latin typeface="Arial" panose="020B0604020202020204" pitchFamily="34" charset="0"/>
                <a:cs typeface="Arial" panose="020B0604020202020204" pitchFamily="34" charset="0"/>
              </a:rPr>
              <a:t>Muundo</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wa</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Elimu</a:t>
            </a:r>
            <a:r>
              <a:rPr lang="en-US" altLang="x-none" b="1" dirty="0">
                <a:latin typeface="Arial" panose="020B0604020202020204" pitchFamily="34" charset="0"/>
                <a:cs typeface="Arial" panose="020B0604020202020204" pitchFamily="34" charset="0"/>
              </a:rPr>
              <a:t> </a:t>
            </a:r>
            <a:br>
              <a:rPr lang="en-US" altLang="x-none" b="1" dirty="0">
                <a:latin typeface="Arial" panose="020B0604020202020204" pitchFamily="34" charset="0"/>
                <a:cs typeface="Arial" panose="020B0604020202020204" pitchFamily="34" charset="0"/>
              </a:rPr>
            </a:br>
            <a:r>
              <a:rPr lang="en-US" altLang="x-none" sz="3500" b="1" dirty="0">
                <a:latin typeface="Arial" panose="020B0604020202020204" pitchFamily="34" charset="0"/>
                <a:cs typeface="Arial" panose="020B0604020202020204" pitchFamily="34" charset="0"/>
              </a:rPr>
              <a:t>(</a:t>
            </a:r>
            <a:r>
              <a:rPr lang="en-US" altLang="x-none" sz="3500" dirty="0" err="1">
                <a:latin typeface="Arial" panose="020B0604020202020204" pitchFamily="34" charset="0"/>
                <a:cs typeface="Arial" panose="020B0604020202020204" pitchFamily="34" charset="0"/>
              </a:rPr>
              <a:t>Elimu</a:t>
            </a:r>
            <a:r>
              <a:rPr lang="en-US" altLang="x-none" sz="3500" dirty="0">
                <a:latin typeface="Arial" panose="020B0604020202020204" pitchFamily="34" charset="0"/>
                <a:cs typeface="Arial" panose="020B0604020202020204" pitchFamily="34" charset="0"/>
              </a:rPr>
              <a:t> </a:t>
            </a:r>
            <a:r>
              <a:rPr lang="en-US" altLang="x-none" sz="3500" dirty="0" err="1">
                <a:latin typeface="Arial" panose="020B0604020202020204" pitchFamily="34" charset="0"/>
                <a:cs typeface="Arial" panose="020B0604020202020204" pitchFamily="34" charset="0"/>
              </a:rPr>
              <a:t>ya</a:t>
            </a:r>
            <a:r>
              <a:rPr lang="en-US" altLang="x-none" sz="3500" dirty="0">
                <a:latin typeface="Arial" panose="020B0604020202020204" pitchFamily="34" charset="0"/>
                <a:cs typeface="Arial" panose="020B0604020202020204" pitchFamily="34" charset="0"/>
              </a:rPr>
              <a:t> </a:t>
            </a:r>
            <a:r>
              <a:rPr lang="en-US" altLang="x-none" sz="3500" dirty="0" err="1">
                <a:latin typeface="Arial" panose="020B0604020202020204" pitchFamily="34" charset="0"/>
                <a:cs typeface="Arial" panose="020B0604020202020204" pitchFamily="34" charset="0"/>
              </a:rPr>
              <a:t>Jumla</a:t>
            </a:r>
            <a:r>
              <a:rPr lang="en-US" altLang="x-none" sz="3500" b="1" dirty="0">
                <a:latin typeface="Arial" panose="020B0604020202020204" pitchFamily="34" charset="0"/>
                <a:cs typeface="Arial" panose="020B0604020202020204" pitchFamily="34" charset="0"/>
              </a:rPr>
              <a:t>- </a:t>
            </a:r>
            <a:r>
              <a:rPr lang="en-US" altLang="x-none" sz="3500" b="1" dirty="0" err="1">
                <a:latin typeface="Arial" panose="020B0604020202020204" pitchFamily="34" charset="0"/>
                <a:cs typeface="Arial" panose="020B0604020202020204" pitchFamily="34" charset="0"/>
              </a:rPr>
              <a:t>Hatua</a:t>
            </a:r>
            <a:r>
              <a:rPr lang="en-US" altLang="x-none" sz="3500" b="1" dirty="0">
                <a:latin typeface="Arial" panose="020B0604020202020204" pitchFamily="34" charset="0"/>
                <a:cs typeface="Arial" panose="020B0604020202020204" pitchFamily="34" charset="0"/>
              </a:rPr>
              <a:t> </a:t>
            </a:r>
            <a:r>
              <a:rPr lang="en-US" altLang="x-none" sz="3500" b="1" dirty="0" err="1">
                <a:latin typeface="Arial" panose="020B0604020202020204" pitchFamily="34" charset="0"/>
                <a:cs typeface="Arial" panose="020B0604020202020204" pitchFamily="34" charset="0"/>
              </a:rPr>
              <a:t>ya</a:t>
            </a:r>
            <a:r>
              <a:rPr lang="en-US" altLang="x-none" sz="3500" b="1" dirty="0">
                <a:latin typeface="Arial" panose="020B0604020202020204" pitchFamily="34" charset="0"/>
                <a:cs typeface="Arial" panose="020B0604020202020204" pitchFamily="34" charset="0"/>
              </a:rPr>
              <a:t> </a:t>
            </a:r>
            <a:r>
              <a:rPr lang="en-US" altLang="x-none" sz="3500" b="1" dirty="0" err="1">
                <a:latin typeface="Arial" panose="020B0604020202020204" pitchFamily="34" charset="0"/>
                <a:cs typeface="Arial" panose="020B0604020202020204" pitchFamily="34" charset="0"/>
              </a:rPr>
              <a:t>Chini</a:t>
            </a:r>
            <a:r>
              <a:rPr lang="en-US" altLang="x-none" sz="35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1649618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1176" y="1556792"/>
            <a:ext cx="8661648" cy="4464496"/>
          </a:xfrm>
        </p:spPr>
        <p:txBody>
          <a:bodyPr/>
          <a:lstStyle/>
          <a:p>
            <a:pPr algn="just">
              <a:buFont typeface="Wingdings" panose="05000000000000000000" pitchFamily="2" charset="2"/>
              <a:buChar char="v"/>
            </a:pPr>
            <a:r>
              <a:rPr lang="ms-MY" sz="2800" dirty="0">
                <a:latin typeface="Arial" panose="020B0604020202020204" pitchFamily="34" charset="0"/>
                <a:cs typeface="Arial" panose="020B0604020202020204" pitchFamily="34" charset="0"/>
              </a:rPr>
              <a:t>Elimu ya Sekondari Hatua ya Juu imejikita kwenye masomo ya taaluma yatakayotolewa katika tahasusi na itatolewa kwa muda wa miaka miwili. </a:t>
            </a:r>
          </a:p>
          <a:p>
            <a:pPr algn="just">
              <a:buFont typeface="Wingdings" panose="05000000000000000000" pitchFamily="2" charset="2"/>
              <a:buChar char="v"/>
            </a:pPr>
            <a:r>
              <a:rPr lang="ms-MY" sz="2800" dirty="0">
                <a:latin typeface="Arial" panose="020B0604020202020204" pitchFamily="34" charset="0"/>
                <a:cs typeface="Arial" panose="020B0604020202020204" pitchFamily="34" charset="0"/>
              </a:rPr>
              <a:t>Idadi na aina ya tahasusi zitapitiwa mara kwa mara kuhakikisha zinakidhi mahitaji halisi ya Taifa katika wakati husika. </a:t>
            </a:r>
          </a:p>
          <a:p>
            <a:pPr algn="just">
              <a:buFont typeface="Wingdings" panose="05000000000000000000" pitchFamily="2" charset="2"/>
              <a:buChar char="v"/>
            </a:pPr>
            <a:r>
              <a:rPr lang="ms-MY" sz="2800" dirty="0">
                <a:latin typeface="Arial" panose="020B0604020202020204" pitchFamily="34" charset="0"/>
                <a:cs typeface="Arial" panose="020B0604020202020204" pitchFamily="34" charset="0"/>
              </a:rPr>
              <a:t>Idadi ya masomo ya tahasusi isipungue matatu na isizidi manne kulingana na uwezo na malengo ya mwanafunzi ili kumwongezea wigo wa fursa za kujiunga na elimu ya juu. </a:t>
            </a:r>
          </a:p>
          <a:p>
            <a:pPr algn="just">
              <a:buFont typeface="Wingdings" panose="05000000000000000000" pitchFamily="2" charset="2"/>
              <a:buChar char="v"/>
            </a:pPr>
            <a:endParaRPr lang="ms-MY" sz="2800" dirty="0">
              <a:latin typeface="Arial" panose="020B0604020202020204" pitchFamily="34" charset="0"/>
              <a:cs typeface="Arial" panose="020B0604020202020204" pitchFamily="34" charset="0"/>
            </a:endParaRPr>
          </a:p>
          <a:p>
            <a:pPr marL="0" indent="0" algn="just">
              <a:buNone/>
            </a:pPr>
            <a:endParaRPr lang="en-US" sz="3000" dirty="0"/>
          </a:p>
        </p:txBody>
      </p:sp>
      <p:sp>
        <p:nvSpPr>
          <p:cNvPr id="4" name="Slide Number Placeholder 3"/>
          <p:cNvSpPr>
            <a:spLocks noGrp="1"/>
          </p:cNvSpPr>
          <p:nvPr>
            <p:ph type="sldNum" sz="quarter" idx="12"/>
          </p:nvPr>
        </p:nvSpPr>
        <p:spPr/>
        <p:txBody>
          <a:bodyPr/>
          <a:lstStyle/>
          <a:p>
            <a:fld id="{A8C49640-C73F-DB47-8529-5EF0472658B0}" type="slidenum">
              <a:rPr lang="en-GB" altLang="en-US" smtClean="0"/>
              <a:pPr/>
              <a:t>29</a:t>
            </a:fld>
            <a:endParaRPr lang="en-GB" altLang="en-US"/>
          </a:p>
        </p:txBody>
      </p:sp>
      <p:sp>
        <p:nvSpPr>
          <p:cNvPr id="5" name="Title 1">
            <a:extLst>
              <a:ext uri="{FF2B5EF4-FFF2-40B4-BE49-F238E27FC236}">
                <a16:creationId xmlns:a16="http://schemas.microsoft.com/office/drawing/2014/main" id="{DA297790-DDFB-091E-6128-C5BA099271F9}"/>
              </a:ext>
            </a:extLst>
          </p:cNvPr>
          <p:cNvSpPr>
            <a:spLocks noGrp="1"/>
          </p:cNvSpPr>
          <p:nvPr>
            <p:ph type="title"/>
          </p:nvPr>
        </p:nvSpPr>
        <p:spPr>
          <a:xfrm>
            <a:off x="899592" y="116632"/>
            <a:ext cx="7704856" cy="1296144"/>
          </a:xfrm>
        </p:spPr>
        <p:txBody>
          <a:bodyPr/>
          <a:lstStyle/>
          <a:p>
            <a:r>
              <a:rPr lang="en-US" altLang="x-none" b="1" dirty="0" err="1">
                <a:latin typeface="Arial" panose="020B0604020202020204" pitchFamily="34" charset="0"/>
                <a:cs typeface="Arial" panose="020B0604020202020204" pitchFamily="34" charset="0"/>
              </a:rPr>
              <a:t>Muundo</a:t>
            </a:r>
            <a:r>
              <a:rPr lang="en-US" altLang="x-none" b="1"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wa</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Elimu</a:t>
            </a:r>
            <a:r>
              <a:rPr lang="en-US" altLang="x-none" b="1" dirty="0">
                <a:latin typeface="Arial" panose="020B0604020202020204" pitchFamily="34" charset="0"/>
                <a:cs typeface="Arial" panose="020B0604020202020204" pitchFamily="34" charset="0"/>
              </a:rPr>
              <a:t> </a:t>
            </a:r>
            <a:br>
              <a:rPr lang="en-US" altLang="x-none" b="1" dirty="0">
                <a:latin typeface="Arial" panose="020B0604020202020204" pitchFamily="34" charset="0"/>
                <a:cs typeface="Arial" panose="020B0604020202020204" pitchFamily="34" charset="0"/>
              </a:rPr>
            </a:br>
            <a:r>
              <a:rPr lang="en-US" altLang="x-none" sz="3500" b="1" dirty="0">
                <a:latin typeface="Arial" panose="020B0604020202020204" pitchFamily="34" charset="0"/>
                <a:cs typeface="Arial" panose="020B0604020202020204" pitchFamily="34" charset="0"/>
              </a:rPr>
              <a:t>(</a:t>
            </a:r>
            <a:r>
              <a:rPr lang="en-US" altLang="x-none" sz="3500" dirty="0" err="1">
                <a:latin typeface="Arial" panose="020B0604020202020204" pitchFamily="34" charset="0"/>
                <a:cs typeface="Arial" panose="020B0604020202020204" pitchFamily="34" charset="0"/>
              </a:rPr>
              <a:t>Elimu</a:t>
            </a:r>
            <a:r>
              <a:rPr lang="en-US" altLang="x-none" sz="3500" dirty="0">
                <a:latin typeface="Arial" panose="020B0604020202020204" pitchFamily="34" charset="0"/>
                <a:cs typeface="Arial" panose="020B0604020202020204" pitchFamily="34" charset="0"/>
              </a:rPr>
              <a:t> </a:t>
            </a:r>
            <a:r>
              <a:rPr lang="en-US" altLang="x-none" sz="3500" dirty="0" err="1">
                <a:latin typeface="Arial" panose="020B0604020202020204" pitchFamily="34" charset="0"/>
                <a:cs typeface="Arial" panose="020B0604020202020204" pitchFamily="34" charset="0"/>
              </a:rPr>
              <a:t>ya</a:t>
            </a:r>
            <a:r>
              <a:rPr lang="en-US" altLang="x-none" sz="3500" dirty="0">
                <a:latin typeface="Arial" panose="020B0604020202020204" pitchFamily="34" charset="0"/>
                <a:cs typeface="Arial" panose="020B0604020202020204" pitchFamily="34" charset="0"/>
              </a:rPr>
              <a:t> </a:t>
            </a:r>
            <a:r>
              <a:rPr lang="en-US" altLang="x-none" sz="3500" dirty="0" err="1">
                <a:latin typeface="Arial" panose="020B0604020202020204" pitchFamily="34" charset="0"/>
                <a:cs typeface="Arial" panose="020B0604020202020204" pitchFamily="34" charset="0"/>
              </a:rPr>
              <a:t>Jumla</a:t>
            </a:r>
            <a:r>
              <a:rPr lang="en-US" altLang="x-none" sz="3500" b="1" dirty="0">
                <a:latin typeface="Arial" panose="020B0604020202020204" pitchFamily="34" charset="0"/>
                <a:cs typeface="Arial" panose="020B0604020202020204" pitchFamily="34" charset="0"/>
              </a:rPr>
              <a:t>- </a:t>
            </a:r>
            <a:r>
              <a:rPr lang="en-US" altLang="x-none" sz="3500" b="1" dirty="0" err="1">
                <a:latin typeface="Arial" panose="020B0604020202020204" pitchFamily="34" charset="0"/>
                <a:cs typeface="Arial" panose="020B0604020202020204" pitchFamily="34" charset="0"/>
              </a:rPr>
              <a:t>Hatua</a:t>
            </a:r>
            <a:r>
              <a:rPr lang="en-US" altLang="x-none" sz="3500" b="1" dirty="0">
                <a:latin typeface="Arial" panose="020B0604020202020204" pitchFamily="34" charset="0"/>
                <a:cs typeface="Arial" panose="020B0604020202020204" pitchFamily="34" charset="0"/>
              </a:rPr>
              <a:t> </a:t>
            </a:r>
            <a:r>
              <a:rPr lang="en-US" altLang="x-none" sz="3500" b="1" dirty="0" err="1">
                <a:latin typeface="Arial" panose="020B0604020202020204" pitchFamily="34" charset="0"/>
                <a:cs typeface="Arial" panose="020B0604020202020204" pitchFamily="34" charset="0"/>
              </a:rPr>
              <a:t>Juu</a:t>
            </a:r>
            <a:r>
              <a:rPr lang="en-US" altLang="x-none" sz="35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475309026"/>
      </p:ext>
    </p:extLst>
  </p:cSld>
  <p:clrMapOvr>
    <a:masterClrMapping/>
  </p:clrMapOvr>
  <p:transition spd="slow">
    <p:blinds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a:extLst>
              <a:ext uri="{FF2B5EF4-FFF2-40B4-BE49-F238E27FC236}">
                <a16:creationId xmlns:a16="http://schemas.microsoft.com/office/drawing/2014/main" id="{2AE3E9B9-0BE3-9563-52BB-F2908F1EB391}"/>
              </a:ext>
            </a:extLst>
          </p:cNvPr>
          <p:cNvSpPr>
            <a:spLocks noGrp="1"/>
          </p:cNvSpPr>
          <p:nvPr>
            <p:ph type="title"/>
          </p:nvPr>
        </p:nvSpPr>
        <p:spPr>
          <a:xfrm>
            <a:off x="1223628" y="105048"/>
            <a:ext cx="6696744" cy="1163712"/>
          </a:xfrm>
        </p:spPr>
        <p:txBody>
          <a:bodyPr/>
          <a:lstStyle/>
          <a:p>
            <a:r>
              <a:rPr lang="en-US" altLang="x-none" b="1" dirty="0" err="1">
                <a:latin typeface="Arial" panose="020B0604020202020204" pitchFamily="34" charset="0"/>
                <a:cs typeface="Arial" panose="020B0604020202020204" pitchFamily="34" charset="0"/>
              </a:rPr>
              <a:t>Utangulizi</a:t>
            </a:r>
            <a:endParaRPr lang="en-US" altLang="x-none" b="1" dirty="0">
              <a:latin typeface="Arial" panose="020B0604020202020204" pitchFamily="34" charset="0"/>
              <a:cs typeface="Arial" panose="020B0604020202020204" pitchFamily="34" charset="0"/>
            </a:endParaRPr>
          </a:p>
        </p:txBody>
      </p:sp>
      <p:sp>
        <p:nvSpPr>
          <p:cNvPr id="15362" name="Content Placeholder 2">
            <a:extLst>
              <a:ext uri="{FF2B5EF4-FFF2-40B4-BE49-F238E27FC236}">
                <a16:creationId xmlns:a16="http://schemas.microsoft.com/office/drawing/2014/main" id="{F349C1A0-E451-81AD-D0EF-A6114134A311}"/>
              </a:ext>
            </a:extLst>
          </p:cNvPr>
          <p:cNvSpPr>
            <a:spLocks noGrp="1"/>
          </p:cNvSpPr>
          <p:nvPr>
            <p:ph idx="1"/>
          </p:nvPr>
        </p:nvSpPr>
        <p:spPr>
          <a:xfrm>
            <a:off x="467544" y="1412776"/>
            <a:ext cx="8435280" cy="5040560"/>
          </a:xfrm>
        </p:spPr>
        <p:txBody>
          <a:bodyPr/>
          <a:lstStyle/>
          <a:p>
            <a:pPr marL="231775" lvl="1" indent="0" algn="just">
              <a:spcBef>
                <a:spcPts val="450"/>
              </a:spcBef>
              <a:spcAft>
                <a:spcPts val="1200"/>
              </a:spcAft>
              <a:buNone/>
            </a:pPr>
            <a:r>
              <a:rPr lang="en-US" altLang="x-none" sz="3200" b="1" dirty="0" err="1">
                <a:latin typeface="Arial" panose="020B0604020202020204" pitchFamily="34" charset="0"/>
                <a:cs typeface="Arial" panose="020B0604020202020204" pitchFamily="34" charset="0"/>
              </a:rPr>
              <a:t>Kuhusu</a:t>
            </a:r>
            <a:r>
              <a:rPr lang="en-US" altLang="x-none" sz="3200" b="1" dirty="0">
                <a:latin typeface="Arial" panose="020B0604020202020204" pitchFamily="34" charset="0"/>
                <a:cs typeface="Arial" panose="020B0604020202020204" pitchFamily="34" charset="0"/>
              </a:rPr>
              <a:t> TET </a:t>
            </a:r>
            <a:r>
              <a:rPr lang="en-US" altLang="x-none" sz="3200" b="1" dirty="0" err="1">
                <a:latin typeface="Arial" panose="020B0604020202020204" pitchFamily="34" charset="0"/>
                <a:cs typeface="Arial" panose="020B0604020202020204" pitchFamily="34" charset="0"/>
              </a:rPr>
              <a:t>na</a:t>
            </a:r>
            <a:r>
              <a:rPr lang="en-US" altLang="x-none" sz="3200" b="1" dirty="0">
                <a:latin typeface="Arial" panose="020B0604020202020204" pitchFamily="34" charset="0"/>
                <a:cs typeface="Arial" panose="020B0604020202020204" pitchFamily="34" charset="0"/>
              </a:rPr>
              <a:t> </a:t>
            </a:r>
            <a:r>
              <a:rPr lang="en-US" altLang="x-none" sz="3200" b="1" dirty="0" err="1">
                <a:latin typeface="Arial" panose="020B0604020202020204" pitchFamily="34" charset="0"/>
                <a:cs typeface="Arial" panose="020B0604020202020204" pitchFamily="34" charset="0"/>
              </a:rPr>
              <a:t>Majukumu</a:t>
            </a:r>
            <a:r>
              <a:rPr lang="en-US" altLang="x-none" sz="3200" b="1" dirty="0">
                <a:latin typeface="Arial" panose="020B0604020202020204" pitchFamily="34" charset="0"/>
                <a:cs typeface="Arial" panose="020B0604020202020204" pitchFamily="34" charset="0"/>
              </a:rPr>
              <a:t> </a:t>
            </a:r>
            <a:r>
              <a:rPr lang="en-US" altLang="x-none" sz="3200" b="1" dirty="0" err="1">
                <a:latin typeface="Arial" panose="020B0604020202020204" pitchFamily="34" charset="0"/>
                <a:cs typeface="Arial" panose="020B0604020202020204" pitchFamily="34" charset="0"/>
              </a:rPr>
              <a:t>yake</a:t>
            </a:r>
            <a:endParaRPr lang="en-US" altLang="x-none" sz="3200" b="1" dirty="0">
              <a:latin typeface="Arial" panose="020B0604020202020204" pitchFamily="34" charset="0"/>
              <a:cs typeface="Arial" panose="020B0604020202020204" pitchFamily="34" charset="0"/>
            </a:endParaRPr>
          </a:p>
          <a:p>
            <a:pPr marL="688975" lvl="1" indent="-457200" algn="just">
              <a:spcBef>
                <a:spcPts val="450"/>
              </a:spcBef>
              <a:spcAft>
                <a:spcPts val="1200"/>
              </a:spcAft>
              <a:buFont typeface="Wingdings" panose="05000000000000000000" pitchFamily="2" charset="2"/>
              <a:buChar char="v"/>
            </a:pPr>
            <a:r>
              <a:rPr lang="xh-ZA" sz="3200" dirty="0" err="1">
                <a:solidFill>
                  <a:srgbClr val="002060"/>
                </a:solidFill>
                <a:effectLst/>
                <a:latin typeface="Arial" panose="020B0604020202020204" pitchFamily="34" charset="0"/>
                <a:ea typeface="Arial" panose="020B0604020202020204" pitchFamily="34" charset="0"/>
                <a:cs typeface="Arial" panose="020B0604020202020204" pitchFamily="34" charset="0"/>
              </a:rPr>
              <a:t>Taasisi</a:t>
            </a:r>
            <a:r>
              <a:rPr lang="xh-ZA" sz="3200" dirty="0">
                <a:solidFill>
                  <a:srgbClr val="002060"/>
                </a:solidFill>
                <a:effectLst/>
                <a:latin typeface="Arial" panose="020B0604020202020204" pitchFamily="34" charset="0"/>
                <a:ea typeface="Arial" panose="020B0604020202020204" pitchFamily="34" charset="0"/>
                <a:cs typeface="Arial" panose="020B0604020202020204" pitchFamily="34" charset="0"/>
              </a:rPr>
              <a:t> ya </a:t>
            </a:r>
            <a:r>
              <a:rPr lang="xh-ZA" sz="3200" dirty="0" err="1">
                <a:solidFill>
                  <a:srgbClr val="002060"/>
                </a:solidFill>
                <a:effectLst/>
                <a:latin typeface="Arial" panose="020B0604020202020204" pitchFamily="34" charset="0"/>
                <a:ea typeface="Arial" panose="020B0604020202020204" pitchFamily="34" charset="0"/>
                <a:cs typeface="Arial" panose="020B0604020202020204" pitchFamily="34" charset="0"/>
              </a:rPr>
              <a:t>Elimu</a:t>
            </a:r>
            <a:r>
              <a:rPr lang="xh-ZA" sz="3200" dirty="0">
                <a:solidFill>
                  <a:srgbClr val="002060"/>
                </a:solidFill>
                <a:effectLst/>
                <a:latin typeface="Arial" panose="020B0604020202020204" pitchFamily="34" charset="0"/>
                <a:ea typeface="Arial" panose="020B0604020202020204" pitchFamily="34" charset="0"/>
                <a:cs typeface="Arial" panose="020B0604020202020204" pitchFamily="34" charset="0"/>
              </a:rPr>
              <a:t> </a:t>
            </a:r>
            <a:r>
              <a:rPr lang="xh-ZA" sz="3200" dirty="0" err="1">
                <a:solidFill>
                  <a:srgbClr val="002060"/>
                </a:solidFill>
                <a:effectLst/>
                <a:latin typeface="Arial" panose="020B0604020202020204" pitchFamily="34" charset="0"/>
                <a:ea typeface="Arial" panose="020B0604020202020204" pitchFamily="34" charset="0"/>
                <a:cs typeface="Arial" panose="020B0604020202020204" pitchFamily="34" charset="0"/>
              </a:rPr>
              <a:t>Tanzania</a:t>
            </a:r>
            <a:r>
              <a:rPr lang="xh-ZA" sz="3200" dirty="0">
                <a:solidFill>
                  <a:srgbClr val="002060"/>
                </a:solidFill>
                <a:effectLst/>
                <a:latin typeface="Arial" panose="020B0604020202020204" pitchFamily="34" charset="0"/>
                <a:ea typeface="Arial" panose="020B0604020202020204" pitchFamily="34" charset="0"/>
                <a:cs typeface="Arial" panose="020B0604020202020204" pitchFamily="34" charset="0"/>
              </a:rPr>
              <a:t> ni </a:t>
            </a:r>
            <a:r>
              <a:rPr lang="xh-ZA" sz="3200" dirty="0" err="1">
                <a:solidFill>
                  <a:srgbClr val="002060"/>
                </a:solidFill>
                <a:effectLst/>
                <a:latin typeface="Arial" panose="020B0604020202020204" pitchFamily="34" charset="0"/>
                <a:ea typeface="Arial" panose="020B0604020202020204" pitchFamily="34" charset="0"/>
                <a:cs typeface="Arial" panose="020B0604020202020204" pitchFamily="34" charset="0"/>
              </a:rPr>
              <a:t>Taasisi</a:t>
            </a:r>
            <a:r>
              <a:rPr lang="xh-ZA" sz="3200" dirty="0">
                <a:solidFill>
                  <a:srgbClr val="002060"/>
                </a:solidFill>
                <a:effectLst/>
                <a:latin typeface="Arial" panose="020B0604020202020204" pitchFamily="34" charset="0"/>
                <a:ea typeface="Arial" panose="020B0604020202020204" pitchFamily="34" charset="0"/>
                <a:cs typeface="Arial" panose="020B0604020202020204" pitchFamily="34" charset="0"/>
              </a:rPr>
              <a:t> ya </a:t>
            </a:r>
            <a:r>
              <a:rPr lang="xh-ZA" sz="3200" dirty="0" err="1">
                <a:solidFill>
                  <a:srgbClr val="002060"/>
                </a:solidFill>
                <a:effectLst/>
                <a:latin typeface="Arial" panose="020B0604020202020204" pitchFamily="34" charset="0"/>
                <a:ea typeface="Arial" panose="020B0604020202020204" pitchFamily="34" charset="0"/>
                <a:cs typeface="Arial" panose="020B0604020202020204" pitchFamily="34" charset="0"/>
              </a:rPr>
              <a:t>umma</a:t>
            </a:r>
            <a:r>
              <a:rPr lang="xh-ZA" sz="3200" dirty="0">
                <a:solidFill>
                  <a:srgbClr val="002060"/>
                </a:solidFill>
                <a:effectLst/>
                <a:latin typeface="Arial" panose="020B0604020202020204" pitchFamily="34" charset="0"/>
                <a:ea typeface="Arial" panose="020B0604020202020204" pitchFamily="34" charset="0"/>
                <a:cs typeface="Arial" panose="020B0604020202020204" pitchFamily="34" charset="0"/>
              </a:rPr>
              <a:t> </a:t>
            </a:r>
            <a:r>
              <a:rPr lang="xh-ZA" sz="3200" dirty="0" err="1">
                <a:solidFill>
                  <a:srgbClr val="002060"/>
                </a:solidFill>
                <a:effectLst/>
                <a:latin typeface="Arial" panose="020B0604020202020204" pitchFamily="34" charset="0"/>
                <a:ea typeface="Arial" panose="020B0604020202020204" pitchFamily="34" charset="0"/>
                <a:cs typeface="Arial" panose="020B0604020202020204" pitchFamily="34" charset="0"/>
              </a:rPr>
              <a:t>iliyo</a:t>
            </a:r>
            <a:r>
              <a:rPr lang="xh-ZA" sz="3200" dirty="0">
                <a:solidFill>
                  <a:srgbClr val="002060"/>
                </a:solidFill>
                <a:effectLst/>
                <a:latin typeface="Arial" panose="020B0604020202020204" pitchFamily="34" charset="0"/>
                <a:ea typeface="Arial" panose="020B0604020202020204" pitchFamily="34" charset="0"/>
                <a:cs typeface="Arial" panose="020B0604020202020204" pitchFamily="34" charset="0"/>
              </a:rPr>
              <a:t> </a:t>
            </a:r>
            <a:r>
              <a:rPr lang="xh-ZA" sz="3200" dirty="0" err="1">
                <a:solidFill>
                  <a:srgbClr val="002060"/>
                </a:solidFill>
                <a:effectLst/>
                <a:latin typeface="Arial" panose="020B0604020202020204" pitchFamily="34" charset="0"/>
                <a:ea typeface="Arial" panose="020B0604020202020204" pitchFamily="34" charset="0"/>
                <a:cs typeface="Arial" panose="020B0604020202020204" pitchFamily="34" charset="0"/>
              </a:rPr>
              <a:t>chini</a:t>
            </a:r>
            <a:r>
              <a:rPr lang="xh-ZA" sz="3200" dirty="0">
                <a:solidFill>
                  <a:srgbClr val="002060"/>
                </a:solidFill>
                <a:effectLst/>
                <a:latin typeface="Arial" panose="020B0604020202020204" pitchFamily="34" charset="0"/>
                <a:ea typeface="Arial" panose="020B0604020202020204" pitchFamily="34" charset="0"/>
                <a:cs typeface="Arial" panose="020B0604020202020204" pitchFamily="34" charset="0"/>
              </a:rPr>
              <a:t> ya </a:t>
            </a:r>
            <a:r>
              <a:rPr lang="xh-ZA" sz="3200" dirty="0" err="1">
                <a:solidFill>
                  <a:srgbClr val="002060"/>
                </a:solidFill>
                <a:effectLst/>
                <a:latin typeface="Arial" panose="020B0604020202020204" pitchFamily="34" charset="0"/>
                <a:ea typeface="Arial" panose="020B0604020202020204" pitchFamily="34" charset="0"/>
                <a:cs typeface="Arial" panose="020B0604020202020204" pitchFamily="34" charset="0"/>
              </a:rPr>
              <a:t>Wizara</a:t>
            </a:r>
            <a:r>
              <a:rPr lang="xh-ZA" sz="3200" dirty="0">
                <a:solidFill>
                  <a:srgbClr val="002060"/>
                </a:solidFill>
                <a:effectLst/>
                <a:latin typeface="Arial" panose="020B0604020202020204" pitchFamily="34" charset="0"/>
                <a:ea typeface="Arial" panose="020B0604020202020204" pitchFamily="34" charset="0"/>
                <a:cs typeface="Arial" panose="020B0604020202020204" pitchFamily="34" charset="0"/>
              </a:rPr>
              <a:t> ya </a:t>
            </a:r>
            <a:r>
              <a:rPr lang="xh-ZA" sz="3200" dirty="0" err="1">
                <a:solidFill>
                  <a:srgbClr val="002060"/>
                </a:solidFill>
                <a:effectLst/>
                <a:latin typeface="Arial" panose="020B0604020202020204" pitchFamily="34" charset="0"/>
                <a:ea typeface="Arial" panose="020B0604020202020204" pitchFamily="34" charset="0"/>
                <a:cs typeface="Arial" panose="020B0604020202020204" pitchFamily="34" charset="0"/>
              </a:rPr>
              <a:t>Elimu</a:t>
            </a:r>
            <a:r>
              <a:rPr lang="xh-ZA" sz="3200" dirty="0">
                <a:solidFill>
                  <a:srgbClr val="002060"/>
                </a:solidFill>
                <a:effectLst/>
                <a:latin typeface="Arial" panose="020B0604020202020204" pitchFamily="34" charset="0"/>
                <a:ea typeface="Arial" panose="020B0604020202020204" pitchFamily="34" charset="0"/>
                <a:cs typeface="Arial" panose="020B0604020202020204" pitchFamily="34" charset="0"/>
              </a:rPr>
              <a:t>, </a:t>
            </a:r>
            <a:r>
              <a:rPr lang="xh-ZA" sz="3200" dirty="0" err="1">
                <a:solidFill>
                  <a:srgbClr val="002060"/>
                </a:solidFill>
                <a:effectLst/>
                <a:latin typeface="Arial" panose="020B0604020202020204" pitchFamily="34" charset="0"/>
                <a:ea typeface="Arial" panose="020B0604020202020204" pitchFamily="34" charset="0"/>
                <a:cs typeface="Arial" panose="020B0604020202020204" pitchFamily="34" charset="0"/>
              </a:rPr>
              <a:t>Sayansi</a:t>
            </a:r>
            <a:r>
              <a:rPr lang="xh-ZA" sz="3200" dirty="0">
                <a:solidFill>
                  <a:srgbClr val="002060"/>
                </a:solidFill>
                <a:effectLst/>
                <a:latin typeface="Arial" panose="020B0604020202020204" pitchFamily="34" charset="0"/>
                <a:ea typeface="Arial" panose="020B0604020202020204" pitchFamily="34" charset="0"/>
                <a:cs typeface="Arial" panose="020B0604020202020204" pitchFamily="34" charset="0"/>
              </a:rPr>
              <a:t> na </a:t>
            </a:r>
            <a:r>
              <a:rPr lang="xh-ZA" sz="3200" dirty="0" err="1">
                <a:solidFill>
                  <a:srgbClr val="002060"/>
                </a:solidFill>
                <a:effectLst/>
                <a:latin typeface="Arial" panose="020B0604020202020204" pitchFamily="34" charset="0"/>
                <a:ea typeface="Arial" panose="020B0604020202020204" pitchFamily="34" charset="0"/>
                <a:cs typeface="Arial" panose="020B0604020202020204" pitchFamily="34" charset="0"/>
              </a:rPr>
              <a:t>Teknolojia</a:t>
            </a:r>
            <a:r>
              <a:rPr lang="xh-ZA" sz="3200" dirty="0">
                <a:solidFill>
                  <a:srgbClr val="002060"/>
                </a:solidFill>
                <a:effectLst/>
                <a:latin typeface="Arial" panose="020B0604020202020204" pitchFamily="34" charset="0"/>
                <a:ea typeface="Arial" panose="020B0604020202020204" pitchFamily="34" charset="0"/>
                <a:cs typeface="Arial" panose="020B0604020202020204" pitchFamily="34" charset="0"/>
              </a:rPr>
              <a:t> </a:t>
            </a:r>
            <a:r>
              <a:rPr lang="xh-ZA" sz="3200" dirty="0" err="1">
                <a:solidFill>
                  <a:srgbClr val="002060"/>
                </a:solidFill>
                <a:effectLst/>
                <a:latin typeface="Arial" panose="020B0604020202020204" pitchFamily="34" charset="0"/>
                <a:ea typeface="Arial" panose="020B0604020202020204" pitchFamily="34" charset="0"/>
                <a:cs typeface="Arial" panose="020B0604020202020204" pitchFamily="34" charset="0"/>
              </a:rPr>
              <a:t>iliyoanzishwa</a:t>
            </a:r>
            <a:r>
              <a:rPr lang="xh-ZA" sz="3200" dirty="0">
                <a:solidFill>
                  <a:srgbClr val="002060"/>
                </a:solidFill>
                <a:effectLst/>
                <a:latin typeface="Arial" panose="020B0604020202020204" pitchFamily="34" charset="0"/>
                <a:ea typeface="Arial" panose="020B0604020202020204" pitchFamily="34" charset="0"/>
                <a:cs typeface="Arial" panose="020B0604020202020204" pitchFamily="34" charset="0"/>
              </a:rPr>
              <a:t> </a:t>
            </a:r>
            <a:r>
              <a:rPr lang="xh-ZA" sz="3200" dirty="0" err="1">
                <a:solidFill>
                  <a:srgbClr val="002060"/>
                </a:solidFill>
                <a:effectLst/>
                <a:latin typeface="Arial" panose="020B0604020202020204" pitchFamily="34" charset="0"/>
                <a:ea typeface="Arial" panose="020B0604020202020204" pitchFamily="34" charset="0"/>
                <a:cs typeface="Arial" panose="020B0604020202020204" pitchFamily="34" charset="0"/>
              </a:rPr>
              <a:t>kwa</a:t>
            </a:r>
            <a:r>
              <a:rPr lang="xh-ZA" sz="3200" dirty="0">
                <a:solidFill>
                  <a:srgbClr val="002060"/>
                </a:solidFill>
                <a:effectLst/>
                <a:latin typeface="Arial" panose="020B0604020202020204" pitchFamily="34" charset="0"/>
                <a:ea typeface="Arial" panose="020B0604020202020204" pitchFamily="34" charset="0"/>
                <a:cs typeface="Arial" panose="020B0604020202020204" pitchFamily="34" charset="0"/>
              </a:rPr>
              <a:t> </a:t>
            </a:r>
            <a:r>
              <a:rPr lang="xh-ZA" sz="3200" dirty="0" err="1">
                <a:solidFill>
                  <a:srgbClr val="002060"/>
                </a:solidFill>
                <a:effectLst/>
                <a:latin typeface="Arial" panose="020B0604020202020204" pitchFamily="34" charset="0"/>
                <a:ea typeface="Arial" panose="020B0604020202020204" pitchFamily="34" charset="0"/>
                <a:cs typeface="Arial" panose="020B0604020202020204" pitchFamily="34" charset="0"/>
              </a:rPr>
              <a:t>Sheria</a:t>
            </a:r>
            <a:r>
              <a:rPr lang="xh-ZA" sz="3200" dirty="0">
                <a:solidFill>
                  <a:srgbClr val="002060"/>
                </a:solidFill>
                <a:effectLst/>
                <a:latin typeface="Arial" panose="020B0604020202020204" pitchFamily="34" charset="0"/>
                <a:ea typeface="Arial" panose="020B0604020202020204" pitchFamily="34" charset="0"/>
                <a:cs typeface="Arial" panose="020B0604020202020204" pitchFamily="34" charset="0"/>
              </a:rPr>
              <a:t> ya Bunge Na. 13 ya </a:t>
            </a:r>
            <a:r>
              <a:rPr lang="xh-ZA" sz="3200" dirty="0" err="1">
                <a:solidFill>
                  <a:srgbClr val="002060"/>
                </a:solidFill>
                <a:effectLst/>
                <a:latin typeface="Arial" panose="020B0604020202020204" pitchFamily="34" charset="0"/>
                <a:ea typeface="Arial" panose="020B0604020202020204" pitchFamily="34" charset="0"/>
                <a:cs typeface="Arial" panose="020B0604020202020204" pitchFamily="34" charset="0"/>
              </a:rPr>
              <a:t>Mwaka</a:t>
            </a:r>
            <a:r>
              <a:rPr lang="xh-ZA" sz="3200" dirty="0">
                <a:solidFill>
                  <a:srgbClr val="002060"/>
                </a:solidFill>
                <a:effectLst/>
                <a:latin typeface="Arial" panose="020B0604020202020204" pitchFamily="34" charset="0"/>
                <a:ea typeface="Arial" panose="020B0604020202020204" pitchFamily="34" charset="0"/>
                <a:cs typeface="Arial" panose="020B0604020202020204" pitchFamily="34" charset="0"/>
              </a:rPr>
              <a:t> 1975 (</a:t>
            </a:r>
            <a:r>
              <a:rPr lang="xh-ZA" sz="3200" dirty="0" err="1">
                <a:solidFill>
                  <a:srgbClr val="002060"/>
                </a:solidFill>
                <a:effectLst/>
                <a:latin typeface="Arial" panose="020B0604020202020204" pitchFamily="34" charset="0"/>
                <a:ea typeface="Arial" panose="020B0604020202020204" pitchFamily="34" charset="0"/>
                <a:cs typeface="Arial" panose="020B0604020202020204" pitchFamily="34" charset="0"/>
              </a:rPr>
              <a:t>Sura</a:t>
            </a:r>
            <a:r>
              <a:rPr lang="xh-ZA" sz="3200" dirty="0">
                <a:solidFill>
                  <a:srgbClr val="002060"/>
                </a:solidFill>
                <a:effectLst/>
                <a:latin typeface="Arial" panose="020B0604020202020204" pitchFamily="34" charset="0"/>
                <a:ea typeface="Arial" panose="020B0604020202020204" pitchFamily="34" charset="0"/>
                <a:cs typeface="Arial" panose="020B0604020202020204" pitchFamily="34" charset="0"/>
              </a:rPr>
              <a:t> ya 142 </a:t>
            </a:r>
            <a:r>
              <a:rPr lang="xh-ZA" sz="3200" dirty="0" err="1">
                <a:solidFill>
                  <a:srgbClr val="002060"/>
                </a:solidFill>
                <a:effectLst/>
                <a:latin typeface="Arial" panose="020B0604020202020204" pitchFamily="34" charset="0"/>
                <a:ea typeface="Arial" panose="020B0604020202020204" pitchFamily="34" charset="0"/>
                <a:cs typeface="Arial" panose="020B0604020202020204" pitchFamily="34" charset="0"/>
              </a:rPr>
              <a:t>Marejeo</a:t>
            </a:r>
            <a:r>
              <a:rPr lang="xh-ZA" sz="3200" dirty="0">
                <a:solidFill>
                  <a:srgbClr val="002060"/>
                </a:solidFill>
                <a:effectLst/>
                <a:latin typeface="Arial" panose="020B0604020202020204" pitchFamily="34" charset="0"/>
                <a:ea typeface="Arial" panose="020B0604020202020204" pitchFamily="34" charset="0"/>
                <a:cs typeface="Arial" panose="020B0604020202020204" pitchFamily="34" charset="0"/>
              </a:rPr>
              <a:t> ya 2002</a:t>
            </a:r>
            <a:r>
              <a:rPr lang="xh-ZA" sz="3600" dirty="0">
                <a:solidFill>
                  <a:srgbClr val="002060"/>
                </a:solidFill>
                <a:effectLst/>
                <a:latin typeface="Arial" panose="020B0604020202020204" pitchFamily="34" charset="0"/>
                <a:ea typeface="Arial" panose="020B0604020202020204" pitchFamily="34" charset="0"/>
                <a:cs typeface="Arial" panose="020B0604020202020204" pitchFamily="34" charset="0"/>
              </a:rPr>
              <a:t>).</a:t>
            </a:r>
            <a:endParaRPr lang="x-none" sz="3600" dirty="0">
              <a:solidFill>
                <a:srgbClr val="002060"/>
              </a:solidFill>
              <a:effectLst/>
              <a:latin typeface="Arial" panose="020B0604020202020204" pitchFamily="34" charset="0"/>
              <a:ea typeface="Arial" panose="020B0604020202020204" pitchFamily="34" charset="0"/>
              <a:cs typeface="Arial" panose="020B0604020202020204" pitchFamily="34" charset="0"/>
            </a:endParaRPr>
          </a:p>
          <a:p>
            <a:pPr marL="231775" lvl="1" indent="0" algn="just">
              <a:spcBef>
                <a:spcPts val="450"/>
              </a:spcBef>
              <a:spcAft>
                <a:spcPts val="1200"/>
              </a:spcAft>
              <a:buNone/>
            </a:pPr>
            <a:endParaRPr lang="en-US" altLang="x-none" sz="3200" b="1" dirty="0">
              <a:latin typeface="Arial" panose="020B0604020202020204" pitchFamily="34" charset="0"/>
              <a:cs typeface="Arial" panose="020B0604020202020204" pitchFamily="34" charset="0"/>
            </a:endParaRPr>
          </a:p>
          <a:p>
            <a:endParaRPr lang="en-US" altLang="x-none" dirty="0"/>
          </a:p>
        </p:txBody>
      </p:sp>
    </p:spTree>
    <p:extLst>
      <p:ext uri="{BB962C8B-B14F-4D97-AF65-F5344CB8AC3E}">
        <p14:creationId xmlns:p14="http://schemas.microsoft.com/office/powerpoint/2010/main" val="34086695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404664"/>
            <a:ext cx="7128792" cy="922114"/>
          </a:xfrm>
        </p:spPr>
        <p:txBody>
          <a:bodyPr/>
          <a:lstStyle/>
          <a:p>
            <a:r>
              <a:rPr lang="en-US" altLang="x-none" dirty="0" err="1">
                <a:latin typeface="Arial" panose="020B0604020202020204" pitchFamily="34" charset="0"/>
                <a:cs typeface="Arial" panose="020B0604020202020204" pitchFamily="34" charset="0"/>
              </a:rPr>
              <a:t>Muundo</a:t>
            </a:r>
            <a:r>
              <a:rPr lang="en-US" altLang="x-none" dirty="0">
                <a:latin typeface="Arial" panose="020B0604020202020204" pitchFamily="34" charset="0"/>
                <a:cs typeface="Arial" panose="020B0604020202020204" pitchFamily="34" charset="0"/>
              </a:rPr>
              <a:t> wa </a:t>
            </a:r>
            <a:r>
              <a:rPr lang="en-US" altLang="x-none" dirty="0" err="1">
                <a:latin typeface="Arial" panose="020B0604020202020204" pitchFamily="34" charset="0"/>
                <a:cs typeface="Arial" panose="020B0604020202020204" pitchFamily="34" charset="0"/>
              </a:rPr>
              <a:t>Elimu</a:t>
            </a:r>
            <a:br>
              <a:rPr lang="en-US" altLang="x-none" sz="3600" dirty="0">
                <a:latin typeface="Arial" panose="020B0604020202020204" pitchFamily="34" charset="0"/>
                <a:cs typeface="Arial" panose="020B0604020202020204" pitchFamily="34" charset="0"/>
              </a:rPr>
            </a:br>
            <a:r>
              <a:rPr lang="en-US" altLang="x-none" sz="3600" dirty="0">
                <a:latin typeface="Arial" panose="020B0604020202020204" pitchFamily="34" charset="0"/>
                <a:cs typeface="Arial" panose="020B0604020202020204" pitchFamily="34" charset="0"/>
              </a:rPr>
              <a:t> </a:t>
            </a:r>
            <a:r>
              <a:rPr lang="en-US" altLang="x-none" sz="3500" dirty="0">
                <a:latin typeface="Arial" panose="020B0604020202020204" pitchFamily="34" charset="0"/>
                <a:cs typeface="Arial" panose="020B0604020202020204" pitchFamily="34" charset="0"/>
              </a:rPr>
              <a:t>(</a:t>
            </a:r>
            <a:r>
              <a:rPr lang="en-US" altLang="x-none" sz="3500" dirty="0" err="1">
                <a:latin typeface="Arial" panose="020B0604020202020204" pitchFamily="34" charset="0"/>
                <a:cs typeface="Arial" panose="020B0604020202020204" pitchFamily="34" charset="0"/>
              </a:rPr>
              <a:t>Elimu</a:t>
            </a:r>
            <a:r>
              <a:rPr lang="en-US" altLang="x-none" sz="3500" dirty="0">
                <a:latin typeface="Arial" panose="020B0604020202020204" pitchFamily="34" charset="0"/>
                <a:cs typeface="Arial" panose="020B0604020202020204" pitchFamily="34" charset="0"/>
              </a:rPr>
              <a:t> </a:t>
            </a:r>
            <a:r>
              <a:rPr lang="en-US" altLang="x-none" sz="3500" dirty="0" err="1">
                <a:latin typeface="Arial" panose="020B0604020202020204" pitchFamily="34" charset="0"/>
                <a:cs typeface="Arial" panose="020B0604020202020204" pitchFamily="34" charset="0"/>
              </a:rPr>
              <a:t>ya</a:t>
            </a:r>
            <a:r>
              <a:rPr lang="en-US" altLang="x-none" sz="3500" dirty="0">
                <a:latin typeface="Arial" panose="020B0604020202020204" pitchFamily="34" charset="0"/>
                <a:cs typeface="Arial" panose="020B0604020202020204" pitchFamily="34" charset="0"/>
              </a:rPr>
              <a:t> </a:t>
            </a:r>
            <a:r>
              <a:rPr lang="en-US" altLang="x-none" sz="3500" dirty="0" err="1">
                <a:latin typeface="Arial" panose="020B0604020202020204" pitchFamily="34" charset="0"/>
                <a:cs typeface="Arial" panose="020B0604020202020204" pitchFamily="34" charset="0"/>
              </a:rPr>
              <a:t>Jumla</a:t>
            </a:r>
            <a:r>
              <a:rPr lang="en-US" altLang="x-none" sz="3500" dirty="0">
                <a:latin typeface="Arial" panose="020B0604020202020204" pitchFamily="34" charset="0"/>
                <a:cs typeface="Arial" panose="020B0604020202020204" pitchFamily="34" charset="0"/>
              </a:rPr>
              <a:t>- </a:t>
            </a:r>
            <a:r>
              <a:rPr lang="en-US" altLang="x-none" sz="3500" dirty="0" err="1">
                <a:latin typeface="Arial" panose="020B0604020202020204" pitchFamily="34" charset="0"/>
                <a:cs typeface="Arial" panose="020B0604020202020204" pitchFamily="34" charset="0"/>
              </a:rPr>
              <a:t>Hatua</a:t>
            </a:r>
            <a:r>
              <a:rPr lang="en-US" altLang="x-none" sz="3500" dirty="0">
                <a:latin typeface="Arial" panose="020B0604020202020204" pitchFamily="34" charset="0"/>
                <a:cs typeface="Arial" panose="020B0604020202020204" pitchFamily="34" charset="0"/>
              </a:rPr>
              <a:t> </a:t>
            </a:r>
            <a:r>
              <a:rPr lang="en-US" altLang="x-none" sz="3500" dirty="0" err="1">
                <a:latin typeface="Arial" panose="020B0604020202020204" pitchFamily="34" charset="0"/>
                <a:cs typeface="Arial" panose="020B0604020202020204" pitchFamily="34" charset="0"/>
              </a:rPr>
              <a:t>Juu</a:t>
            </a:r>
            <a:r>
              <a:rPr lang="en-US" altLang="x-none" sz="3500" dirty="0">
                <a:latin typeface="Arial" panose="020B0604020202020204" pitchFamily="34" charset="0"/>
                <a:cs typeface="Arial" panose="020B0604020202020204" pitchFamily="34" charset="0"/>
              </a:rPr>
              <a:t>)…</a:t>
            </a:r>
            <a:endParaRPr lang="en-US" sz="3500" dirty="0"/>
          </a:p>
        </p:txBody>
      </p:sp>
      <p:sp>
        <p:nvSpPr>
          <p:cNvPr id="3" name="Content Placeholder 2"/>
          <p:cNvSpPr>
            <a:spLocks noGrp="1"/>
          </p:cNvSpPr>
          <p:nvPr>
            <p:ph idx="1"/>
          </p:nvPr>
        </p:nvSpPr>
        <p:spPr>
          <a:xfrm>
            <a:off x="457200" y="1682804"/>
            <a:ext cx="8229600" cy="5040560"/>
          </a:xfrm>
        </p:spPr>
        <p:txBody>
          <a:bodyPr/>
          <a:lstStyle/>
          <a:p>
            <a:pPr lvl="0" algn="just">
              <a:buFont typeface="Wingdings" panose="05000000000000000000" pitchFamily="2" charset="2"/>
              <a:buChar char="v"/>
            </a:pPr>
            <a:r>
              <a:rPr lang="ms-MY" sz="2800" dirty="0">
                <a:latin typeface="Arial" panose="020B0604020202020204" pitchFamily="34" charset="0"/>
                <a:cs typeface="Arial" panose="020B0604020202020204" pitchFamily="34" charset="0"/>
              </a:rPr>
              <a:t>Masomo katika kila tahasusi yatazingatia malengo ya kitaalamu (</a:t>
            </a:r>
            <a:r>
              <a:rPr lang="ms-MY" sz="2800" i="1" dirty="0">
                <a:latin typeface="Arial" panose="020B0604020202020204" pitchFamily="34" charset="0"/>
                <a:cs typeface="Arial" panose="020B0604020202020204" pitchFamily="34" charset="0"/>
              </a:rPr>
              <a:t>career aspirations and pathways</a:t>
            </a:r>
            <a:r>
              <a:rPr lang="ms-MY" sz="2800" dirty="0">
                <a:latin typeface="Arial" panose="020B0604020202020204" pitchFamily="34" charset="0"/>
                <a:cs typeface="Arial" panose="020B0604020202020204" pitchFamily="34" charset="0"/>
              </a:rPr>
              <a:t>) ya wahitimu na rasilimali zilizopo shuleni.</a:t>
            </a:r>
          </a:p>
          <a:p>
            <a:pPr algn="just">
              <a:buFont typeface="Wingdings" panose="05000000000000000000" pitchFamily="2" charset="2"/>
              <a:buChar char="v"/>
            </a:pPr>
            <a:r>
              <a:rPr lang="ms-MY" sz="2800" dirty="0">
                <a:effectLst/>
                <a:latin typeface="Arial" panose="020B0604020202020204" pitchFamily="34" charset="0"/>
                <a:cs typeface="Arial" panose="020B0604020202020204" pitchFamily="34" charset="0"/>
              </a:rPr>
              <a:t>Idadi ya tahasusi imeongezeka kutoka 18 zilizopo hadi </a:t>
            </a:r>
            <a:r>
              <a:rPr lang="ms-MY" sz="2800" dirty="0">
                <a:latin typeface="Arial" panose="020B0604020202020204" pitchFamily="34" charset="0"/>
                <a:cs typeface="Arial" panose="020B0604020202020204" pitchFamily="34" charset="0"/>
              </a:rPr>
              <a:t>60</a:t>
            </a:r>
            <a:r>
              <a:rPr lang="ms-MY" sz="2800" dirty="0">
                <a:effectLst/>
                <a:latin typeface="Arial" panose="020B0604020202020204" pitchFamily="34" charset="0"/>
                <a:cs typeface="Arial" panose="020B0604020202020204" pitchFamily="34" charset="0"/>
              </a:rPr>
              <a:t> ili kuongeza fursa kwa wanafunzi kuchagua mchanganyiko wa masomo yanayoendana na utashi, uwezo na malengo yao ya maisha. </a:t>
            </a:r>
          </a:p>
          <a:p>
            <a:pPr marL="0" lvl="0" indent="0" algn="just">
              <a:buNone/>
            </a:pPr>
            <a:endParaRPr lang="en-US" sz="2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A8C49640-C73F-DB47-8529-5EF0472658B0}" type="slidenum">
              <a:rPr lang="en-GB" altLang="en-US" smtClean="0"/>
              <a:pPr/>
              <a:t>30</a:t>
            </a:fld>
            <a:endParaRPr lang="en-GB" altLang="en-US"/>
          </a:p>
        </p:txBody>
      </p:sp>
    </p:spTree>
    <p:extLst>
      <p:ext uri="{BB962C8B-B14F-4D97-AF65-F5344CB8AC3E}">
        <p14:creationId xmlns:p14="http://schemas.microsoft.com/office/powerpoint/2010/main" val="208834859"/>
      </p:ext>
    </p:extLst>
  </p:cSld>
  <p:clrMapOvr>
    <a:masterClrMapping/>
  </p:clrMapOvr>
  <p:transition spd="slow">
    <p:blinds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2013B-2122-8D9E-71AD-FB093A492765}"/>
              </a:ext>
            </a:extLst>
          </p:cNvPr>
          <p:cNvSpPr>
            <a:spLocks noGrp="1"/>
          </p:cNvSpPr>
          <p:nvPr>
            <p:ph type="title"/>
          </p:nvPr>
        </p:nvSpPr>
        <p:spPr>
          <a:xfrm>
            <a:off x="971600" y="264748"/>
            <a:ext cx="7056784" cy="922114"/>
          </a:xfrm>
        </p:spPr>
        <p:txBody>
          <a:bodyPr/>
          <a:lstStyle/>
          <a:p>
            <a:r>
              <a:rPr lang="en-US" altLang="x-none" sz="3500" dirty="0" err="1">
                <a:latin typeface="Arial" panose="020B0604020202020204" pitchFamily="34" charset="0"/>
                <a:cs typeface="Arial" panose="020B0604020202020204" pitchFamily="34" charset="0"/>
              </a:rPr>
              <a:t>Muundo</a:t>
            </a:r>
            <a:r>
              <a:rPr lang="en-US" altLang="x-none" sz="3500" dirty="0">
                <a:latin typeface="Arial" panose="020B0604020202020204" pitchFamily="34" charset="0"/>
                <a:cs typeface="Arial" panose="020B0604020202020204" pitchFamily="34" charset="0"/>
              </a:rPr>
              <a:t> wa </a:t>
            </a:r>
            <a:r>
              <a:rPr lang="en-US" altLang="x-none" sz="3500" dirty="0" err="1">
                <a:latin typeface="Arial" panose="020B0604020202020204" pitchFamily="34" charset="0"/>
                <a:cs typeface="Arial" panose="020B0604020202020204" pitchFamily="34" charset="0"/>
              </a:rPr>
              <a:t>Elimu</a:t>
            </a:r>
            <a:br>
              <a:rPr lang="en-US" altLang="x-none" sz="3500" dirty="0">
                <a:latin typeface="Arial" panose="020B0604020202020204" pitchFamily="34" charset="0"/>
                <a:cs typeface="Arial" panose="020B0604020202020204" pitchFamily="34" charset="0"/>
              </a:rPr>
            </a:br>
            <a:r>
              <a:rPr lang="en-US" altLang="x-none" sz="3500" dirty="0">
                <a:latin typeface="Arial" panose="020B0604020202020204" pitchFamily="34" charset="0"/>
                <a:cs typeface="Arial" panose="020B0604020202020204" pitchFamily="34" charset="0"/>
              </a:rPr>
              <a:t> (</a:t>
            </a:r>
            <a:r>
              <a:rPr lang="en-US" altLang="x-none" sz="3500" dirty="0" err="1">
                <a:latin typeface="Arial" panose="020B0604020202020204" pitchFamily="34" charset="0"/>
                <a:cs typeface="Arial" panose="020B0604020202020204" pitchFamily="34" charset="0"/>
              </a:rPr>
              <a:t>Elimu</a:t>
            </a:r>
            <a:r>
              <a:rPr lang="en-US" altLang="x-none" sz="3500" dirty="0">
                <a:latin typeface="Arial" panose="020B0604020202020204" pitchFamily="34" charset="0"/>
                <a:cs typeface="Arial" panose="020B0604020202020204" pitchFamily="34" charset="0"/>
              </a:rPr>
              <a:t> </a:t>
            </a:r>
            <a:r>
              <a:rPr lang="en-US" altLang="x-none" sz="3500" dirty="0" err="1">
                <a:latin typeface="Arial" panose="020B0604020202020204" pitchFamily="34" charset="0"/>
                <a:cs typeface="Arial" panose="020B0604020202020204" pitchFamily="34" charset="0"/>
              </a:rPr>
              <a:t>ya</a:t>
            </a:r>
            <a:r>
              <a:rPr lang="en-US" altLang="x-none" sz="3500" dirty="0">
                <a:latin typeface="Arial" panose="020B0604020202020204" pitchFamily="34" charset="0"/>
                <a:cs typeface="Arial" panose="020B0604020202020204" pitchFamily="34" charset="0"/>
              </a:rPr>
              <a:t> </a:t>
            </a:r>
            <a:r>
              <a:rPr lang="en-US" altLang="x-none" sz="3500" dirty="0" err="1">
                <a:latin typeface="Arial" panose="020B0604020202020204" pitchFamily="34" charset="0"/>
                <a:cs typeface="Arial" panose="020B0604020202020204" pitchFamily="34" charset="0"/>
              </a:rPr>
              <a:t>Jumla</a:t>
            </a:r>
            <a:r>
              <a:rPr lang="en-US" altLang="x-none" sz="3500" dirty="0">
                <a:latin typeface="Arial" panose="020B0604020202020204" pitchFamily="34" charset="0"/>
                <a:cs typeface="Arial" panose="020B0604020202020204" pitchFamily="34" charset="0"/>
              </a:rPr>
              <a:t>- </a:t>
            </a:r>
            <a:r>
              <a:rPr lang="en-US" altLang="x-none" sz="3500" dirty="0" err="1">
                <a:latin typeface="Arial" panose="020B0604020202020204" pitchFamily="34" charset="0"/>
                <a:cs typeface="Arial" panose="020B0604020202020204" pitchFamily="34" charset="0"/>
              </a:rPr>
              <a:t>Hatua</a:t>
            </a:r>
            <a:r>
              <a:rPr lang="en-US" altLang="x-none" sz="3500" dirty="0">
                <a:latin typeface="Arial" panose="020B0604020202020204" pitchFamily="34" charset="0"/>
                <a:cs typeface="Arial" panose="020B0604020202020204" pitchFamily="34" charset="0"/>
              </a:rPr>
              <a:t> </a:t>
            </a:r>
            <a:r>
              <a:rPr lang="en-US" altLang="x-none" sz="3500" dirty="0" err="1">
                <a:latin typeface="Arial" panose="020B0604020202020204" pitchFamily="34" charset="0"/>
                <a:cs typeface="Arial" panose="020B0604020202020204" pitchFamily="34" charset="0"/>
              </a:rPr>
              <a:t>Juu</a:t>
            </a:r>
            <a:r>
              <a:rPr lang="en-US" altLang="x-none" sz="3500" dirty="0">
                <a:latin typeface="Arial" panose="020B0604020202020204" pitchFamily="34" charset="0"/>
                <a:cs typeface="Arial" panose="020B0604020202020204" pitchFamily="34" charset="0"/>
              </a:rPr>
              <a:t>)…</a:t>
            </a:r>
            <a:endParaRPr lang="x-none" sz="3500" dirty="0"/>
          </a:p>
        </p:txBody>
      </p:sp>
      <p:sp>
        <p:nvSpPr>
          <p:cNvPr id="3" name="Content Placeholder 2">
            <a:extLst>
              <a:ext uri="{FF2B5EF4-FFF2-40B4-BE49-F238E27FC236}">
                <a16:creationId xmlns:a16="http://schemas.microsoft.com/office/drawing/2014/main" id="{78CF0679-6A23-8E1F-DD15-FBCF3EE10678}"/>
              </a:ext>
            </a:extLst>
          </p:cNvPr>
          <p:cNvSpPr>
            <a:spLocks noGrp="1"/>
          </p:cNvSpPr>
          <p:nvPr>
            <p:ph idx="1"/>
          </p:nvPr>
        </p:nvSpPr>
        <p:spPr>
          <a:xfrm>
            <a:off x="457200" y="1340768"/>
            <a:ext cx="8229600" cy="4824536"/>
          </a:xfrm>
        </p:spPr>
        <p:txBody>
          <a:bodyPr/>
          <a:lstStyle/>
          <a:p>
            <a:pPr algn="just">
              <a:buFont typeface="Wingdings" panose="05000000000000000000" pitchFamily="2" charset="2"/>
              <a:buChar char="v"/>
            </a:pPr>
            <a:r>
              <a:rPr lang="ms-MY" sz="2800" dirty="0">
                <a:effectLst/>
                <a:latin typeface="Arial" panose="020B0604020202020204" pitchFamily="34" charset="0"/>
                <a:cs typeface="Arial" panose="020B0604020202020204" pitchFamily="34" charset="0"/>
              </a:rPr>
              <a:t>Aidha, tahasusi 41 kati ya </a:t>
            </a:r>
            <a:r>
              <a:rPr lang="ms-MY" sz="2800" dirty="0">
                <a:latin typeface="Arial" panose="020B0604020202020204" pitchFamily="34" charset="0"/>
                <a:cs typeface="Arial" panose="020B0604020202020204" pitchFamily="34" charset="0"/>
              </a:rPr>
              <a:t>60</a:t>
            </a:r>
            <a:r>
              <a:rPr lang="ms-MY" sz="2800" dirty="0">
                <a:effectLst/>
                <a:latin typeface="Arial" panose="020B0604020202020204" pitchFamily="34" charset="0"/>
                <a:cs typeface="Arial" panose="020B0604020202020204" pitchFamily="34" charset="0"/>
              </a:rPr>
              <a:t> zinamtayarisha mwanafunzi kuweza kujiunga moja kwa moja na ulimwengu wa kazi iwapo hataendelea na elimu ya juu.</a:t>
            </a:r>
          </a:p>
          <a:p>
            <a:pPr algn="just">
              <a:buFont typeface="Wingdings" panose="05000000000000000000" pitchFamily="2" charset="2"/>
              <a:buChar char="v"/>
            </a:pPr>
            <a:r>
              <a:rPr lang="en-US" sz="2800" dirty="0" err="1">
                <a:latin typeface="Arial" panose="020B0604020202020204" pitchFamily="34" charset="0"/>
                <a:cs typeface="Arial" panose="020B0604020202020204" pitchFamily="34" charset="0"/>
              </a:rPr>
              <a:t>Tahususi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hizo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zenye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mwelekeo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wa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kiamali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katika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maeneo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ya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Kilimo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Lugha</a:t>
            </a:r>
            <a:r>
              <a:rPr lang="en-US" sz="2800" dirty="0">
                <a:latin typeface="Arial" panose="020B0604020202020204" pitchFamily="34" charset="0"/>
                <a:cs typeface="Arial" panose="020B0604020202020204" pitchFamily="34" charset="0"/>
              </a:rPr>
              <a:t>, Sanaa, </a:t>
            </a:r>
            <a:r>
              <a:rPr lang="en-US" sz="2800" dirty="0" err="1">
                <a:latin typeface="Arial" panose="020B0604020202020204" pitchFamily="34" charset="0"/>
                <a:cs typeface="Arial" panose="020B0604020202020204" pitchFamily="34" charset="0"/>
              </a:rPr>
              <a:t>Biashara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Michezo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Muziki</a:t>
            </a:r>
            <a:r>
              <a:rPr lang="en-US" sz="2800" dirty="0">
                <a:latin typeface="Arial" panose="020B0604020202020204" pitchFamily="34" charset="0"/>
                <a:cs typeface="Arial" panose="020B0604020202020204" pitchFamily="34" charset="0"/>
              </a:rPr>
              <a:t>, TEHAMA, </a:t>
            </a:r>
            <a:r>
              <a:rPr lang="en-US" sz="2800" dirty="0" err="1">
                <a:latin typeface="Arial" panose="020B0604020202020204" pitchFamily="34" charset="0"/>
                <a:cs typeface="Arial" panose="020B0604020202020204" pitchFamily="34" charset="0"/>
              </a:rPr>
              <a:t>Chakula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Lishe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Ushoni</a:t>
            </a:r>
            <a:r>
              <a:rPr lang="en-US" sz="2800" dirty="0">
                <a:latin typeface="Arial" panose="020B0604020202020204" pitchFamily="34" charset="0"/>
                <a:cs typeface="Arial" panose="020B0604020202020204" pitchFamily="34" charset="0"/>
              </a:rPr>
              <a:t>.</a:t>
            </a:r>
            <a:endParaRPr lang="x-none" sz="2800" dirty="0">
              <a:latin typeface="Arial" panose="020B0604020202020204" pitchFamily="34" charset="0"/>
              <a:cs typeface="Arial" panose="020B0604020202020204" pitchFamily="34" charset="0"/>
            </a:endParaRPr>
          </a:p>
          <a:p>
            <a:pPr algn="just">
              <a:buFont typeface="Wingdings" panose="05000000000000000000" pitchFamily="2" charset="2"/>
              <a:buChar char="v"/>
            </a:pPr>
            <a:endParaRPr lang="x-none" sz="28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AE27E3F-4BE0-F7E2-0CDB-2F30505FEC99}"/>
              </a:ext>
            </a:extLst>
          </p:cNvPr>
          <p:cNvSpPr>
            <a:spLocks noGrp="1"/>
          </p:cNvSpPr>
          <p:nvPr>
            <p:ph type="sldNum" sz="quarter" idx="12"/>
          </p:nvPr>
        </p:nvSpPr>
        <p:spPr/>
        <p:txBody>
          <a:bodyPr/>
          <a:lstStyle/>
          <a:p>
            <a:fld id="{A8C49640-C73F-DB47-8529-5EF0472658B0}" type="slidenum">
              <a:rPr lang="en-GB" altLang="en-US" smtClean="0"/>
              <a:pPr/>
              <a:t>31</a:t>
            </a:fld>
            <a:endParaRPr lang="en-GB" altLang="en-US"/>
          </a:p>
        </p:txBody>
      </p:sp>
    </p:spTree>
    <p:extLst>
      <p:ext uri="{BB962C8B-B14F-4D97-AF65-F5344CB8AC3E}">
        <p14:creationId xmlns:p14="http://schemas.microsoft.com/office/powerpoint/2010/main" val="2991529176"/>
      </p:ext>
    </p:extLst>
  </p:cSld>
  <p:clrMapOvr>
    <a:masterClrMapping/>
  </p:clrMapOvr>
  <p:transition spd="slow">
    <p:blinds dir="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94B9B-BD5C-B718-A704-4EEC65DD6ED5}"/>
              </a:ext>
            </a:extLst>
          </p:cNvPr>
          <p:cNvSpPr>
            <a:spLocks noGrp="1"/>
          </p:cNvSpPr>
          <p:nvPr>
            <p:ph type="title"/>
          </p:nvPr>
        </p:nvSpPr>
        <p:spPr>
          <a:xfrm>
            <a:off x="934390" y="215119"/>
            <a:ext cx="6696744" cy="922114"/>
          </a:xfrm>
        </p:spPr>
        <p:txBody>
          <a:bodyPr/>
          <a:lstStyle/>
          <a:p>
            <a:r>
              <a:rPr lang="en-US" sz="3200" dirty="0"/>
              <a:t>        </a:t>
            </a:r>
            <a:r>
              <a:rPr lang="en-US" sz="3200" dirty="0" err="1"/>
              <a:t>Tahasusi</a:t>
            </a:r>
            <a:r>
              <a:rPr lang="en-US" sz="3200" dirty="0"/>
              <a:t> …</a:t>
            </a:r>
            <a:endParaRPr lang="x-none" sz="3200" dirty="0"/>
          </a:p>
        </p:txBody>
      </p:sp>
      <p:sp>
        <p:nvSpPr>
          <p:cNvPr id="4" name="Slide Number Placeholder 3">
            <a:extLst>
              <a:ext uri="{FF2B5EF4-FFF2-40B4-BE49-F238E27FC236}">
                <a16:creationId xmlns:a16="http://schemas.microsoft.com/office/drawing/2014/main" id="{75817AF1-440E-DAF5-2607-34602DC0BDCB}"/>
              </a:ext>
            </a:extLst>
          </p:cNvPr>
          <p:cNvSpPr>
            <a:spLocks noGrp="1"/>
          </p:cNvSpPr>
          <p:nvPr>
            <p:ph type="sldNum" sz="quarter" idx="12"/>
          </p:nvPr>
        </p:nvSpPr>
        <p:spPr/>
        <p:txBody>
          <a:bodyPr/>
          <a:lstStyle/>
          <a:p>
            <a:fld id="{A8C49640-C73F-DB47-8529-5EF0472658B0}" type="slidenum">
              <a:rPr lang="en-GB" altLang="en-US" smtClean="0"/>
              <a:pPr/>
              <a:t>32</a:t>
            </a:fld>
            <a:endParaRPr lang="en-GB" altLang="en-US"/>
          </a:p>
        </p:txBody>
      </p:sp>
      <p:graphicFrame>
        <p:nvGraphicFramePr>
          <p:cNvPr id="7" name="Content Placeholder 6">
            <a:extLst>
              <a:ext uri="{FF2B5EF4-FFF2-40B4-BE49-F238E27FC236}">
                <a16:creationId xmlns:a16="http://schemas.microsoft.com/office/drawing/2014/main" id="{649B9861-E03A-039E-CCE4-87854C4E3CB7}"/>
              </a:ext>
            </a:extLst>
          </p:cNvPr>
          <p:cNvGraphicFramePr>
            <a:graphicFrameLocks noGrp="1"/>
          </p:cNvGraphicFramePr>
          <p:nvPr>
            <p:ph idx="1"/>
            <p:extLst>
              <p:ext uri="{D42A27DB-BD31-4B8C-83A1-F6EECF244321}">
                <p14:modId xmlns:p14="http://schemas.microsoft.com/office/powerpoint/2010/main" val="1194111005"/>
              </p:ext>
            </p:extLst>
          </p:nvPr>
        </p:nvGraphicFramePr>
        <p:xfrm>
          <a:off x="0" y="1340768"/>
          <a:ext cx="9144000" cy="5513137"/>
        </p:xfrm>
        <a:graphic>
          <a:graphicData uri="http://schemas.openxmlformats.org/drawingml/2006/table">
            <a:tbl>
              <a:tblPr firstRow="1" firstCol="1" bandRow="1">
                <a:tableStyleId>{5C22544A-7EE6-4342-B048-85BDC9FD1C3A}</a:tableStyleId>
              </a:tblPr>
              <a:tblGrid>
                <a:gridCol w="1246309">
                  <a:extLst>
                    <a:ext uri="{9D8B030D-6E8A-4147-A177-3AD203B41FA5}">
                      <a16:colId xmlns:a16="http://schemas.microsoft.com/office/drawing/2014/main" val="911443060"/>
                    </a:ext>
                  </a:extLst>
                </a:gridCol>
                <a:gridCol w="7897691">
                  <a:extLst>
                    <a:ext uri="{9D8B030D-6E8A-4147-A177-3AD203B41FA5}">
                      <a16:colId xmlns:a16="http://schemas.microsoft.com/office/drawing/2014/main" val="348732054"/>
                    </a:ext>
                  </a:extLst>
                </a:gridCol>
              </a:tblGrid>
              <a:tr h="255367">
                <a:tc>
                  <a:txBody>
                    <a:bodyPr/>
                    <a:lstStyle/>
                    <a:p>
                      <a:pPr algn="just">
                        <a:spcBef>
                          <a:spcPts val="505"/>
                        </a:spcBef>
                        <a:spcAft>
                          <a:spcPts val="0"/>
                        </a:spcAft>
                      </a:pPr>
                      <a:r>
                        <a:rPr lang="ms-MY" sz="1600" b="1">
                          <a:solidFill>
                            <a:srgbClr val="C00000"/>
                          </a:solidFill>
                          <a:effectLst/>
                          <a:latin typeface="Tahoma" panose="020B0604030504040204" pitchFamily="34" charset="0"/>
                          <a:ea typeface="Tahoma" panose="020B0604030504040204" pitchFamily="34" charset="0"/>
                          <a:cs typeface="Tahoma" panose="020B0604030504040204" pitchFamily="34" charset="0"/>
                        </a:rPr>
                        <a:t>Na.</a:t>
                      </a:r>
                      <a:endParaRPr lang="x-none" sz="1600" b="1">
                        <a:solidFill>
                          <a:srgbClr val="C00000"/>
                        </a:solidFill>
                        <a:effectLst/>
                        <a:latin typeface="Tahoma" panose="020B0604030504040204" pitchFamily="34" charset="0"/>
                        <a:ea typeface="Tahoma" panose="020B0604030504040204" pitchFamily="34" charset="0"/>
                        <a:cs typeface="Tahoma" panose="020B0604030504040204" pitchFamily="34" charset="0"/>
                      </a:endParaRPr>
                    </a:p>
                  </a:txBody>
                  <a:tcPr marL="38639" marR="38639" marT="0" marB="0"/>
                </a:tc>
                <a:tc>
                  <a:txBody>
                    <a:bodyPr/>
                    <a:lstStyle/>
                    <a:p>
                      <a:pPr marR="983615" algn="just">
                        <a:lnSpc>
                          <a:spcPct val="115000"/>
                        </a:lnSpc>
                        <a:spcBef>
                          <a:spcPts val="505"/>
                        </a:spcBef>
                        <a:spcAft>
                          <a:spcPts val="0"/>
                        </a:spcAft>
                      </a:pPr>
                      <a:r>
                        <a:rPr lang="ms-MY" sz="1600" b="1" dirty="0">
                          <a:solidFill>
                            <a:srgbClr val="C00000"/>
                          </a:solidFill>
                          <a:effectLst/>
                          <a:latin typeface="Tahoma" panose="020B0604030504040204" pitchFamily="34" charset="0"/>
                          <a:ea typeface="Tahoma" panose="020B0604030504040204" pitchFamily="34" charset="0"/>
                          <a:cs typeface="Tahoma" panose="020B0604030504040204" pitchFamily="34" charset="0"/>
                        </a:rPr>
                        <a:t>Masomo*</a:t>
                      </a:r>
                      <a:endParaRPr lang="x-none" sz="1600" b="1" dirty="0">
                        <a:solidFill>
                          <a:srgbClr val="C00000"/>
                        </a:solidFill>
                        <a:effectLst/>
                        <a:latin typeface="Tahoma" panose="020B0604030504040204" pitchFamily="34" charset="0"/>
                        <a:ea typeface="Tahoma" panose="020B0604030504040204" pitchFamily="34" charset="0"/>
                        <a:cs typeface="Tahoma" panose="020B0604030504040204" pitchFamily="34" charset="0"/>
                      </a:endParaRPr>
                    </a:p>
                  </a:txBody>
                  <a:tcPr marL="38639" marR="38639" marT="0" marB="0"/>
                </a:tc>
                <a:extLst>
                  <a:ext uri="{0D108BD9-81ED-4DB2-BD59-A6C34878D82A}">
                    <a16:rowId xmlns:a16="http://schemas.microsoft.com/office/drawing/2014/main" val="3180393299"/>
                  </a:ext>
                </a:extLst>
              </a:tr>
              <a:tr h="255367">
                <a:tc gridSpan="2">
                  <a:txBody>
                    <a:bodyPr/>
                    <a:lstStyle/>
                    <a:p>
                      <a:pPr marR="983615" algn="just">
                        <a:lnSpc>
                          <a:spcPct val="115000"/>
                        </a:lnSpc>
                        <a:spcBef>
                          <a:spcPts val="505"/>
                        </a:spcBef>
                        <a:spcAft>
                          <a:spcPts val="0"/>
                        </a:spcAft>
                      </a:pPr>
                      <a:r>
                        <a:rPr lang="ms-MY" sz="1600" b="1" dirty="0">
                          <a:solidFill>
                            <a:srgbClr val="FFFF00"/>
                          </a:solidFill>
                          <a:effectLst/>
                          <a:latin typeface="Tahoma" panose="020B0604030504040204" pitchFamily="34" charset="0"/>
                          <a:ea typeface="Tahoma" panose="020B0604030504040204" pitchFamily="34" charset="0"/>
                          <a:cs typeface="Tahoma" panose="020B0604030504040204" pitchFamily="34" charset="0"/>
                        </a:rPr>
                        <a:t>A: Tahasusi za Sayansi ya Jamii</a:t>
                      </a:r>
                      <a:endParaRPr lang="x-none" sz="1600" b="1"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L="38639" marR="38639" marT="0" marB="0"/>
                </a:tc>
                <a:tc hMerge="1">
                  <a:txBody>
                    <a:bodyPr/>
                    <a:lstStyle/>
                    <a:p>
                      <a:endParaRPr lang="x-none"/>
                    </a:p>
                  </a:txBody>
                  <a:tcPr/>
                </a:tc>
                <a:extLst>
                  <a:ext uri="{0D108BD9-81ED-4DB2-BD59-A6C34878D82A}">
                    <a16:rowId xmlns:a16="http://schemas.microsoft.com/office/drawing/2014/main" val="2515331380"/>
                  </a:ext>
                </a:extLst>
              </a:tr>
              <a:tr h="255367">
                <a:tc>
                  <a:txBody>
                    <a:bodyPr/>
                    <a:lstStyle/>
                    <a:p>
                      <a:pPr marR="983615" lvl="2" algn="ctr">
                        <a:lnSpc>
                          <a:spcPct val="115000"/>
                        </a:lnSpc>
                        <a:spcBef>
                          <a:spcPts val="505"/>
                        </a:spcBef>
                        <a:spcAft>
                          <a:spcPts val="0"/>
                        </a:spcAft>
                      </a:pPr>
                      <a:r>
                        <a:rPr lang="ms-MY" sz="1600" b="1" dirty="0">
                          <a:effectLst/>
                          <a:latin typeface="Tahoma" panose="020B0604030504040204" pitchFamily="34" charset="0"/>
                          <a:ea typeface="Tahoma" panose="020B0604030504040204" pitchFamily="34" charset="0"/>
                          <a:cs typeface="Tahoma" panose="020B0604030504040204" pitchFamily="34" charset="0"/>
                        </a:rPr>
                        <a:t>1</a:t>
                      </a:r>
                      <a:endParaRPr lang="x-none" sz="1600" b="1" dirty="0">
                        <a:effectLst/>
                        <a:latin typeface="Tahoma" panose="020B0604030504040204" pitchFamily="34" charset="0"/>
                        <a:ea typeface="Tahoma" panose="020B0604030504040204" pitchFamily="34" charset="0"/>
                        <a:cs typeface="Tahoma" panose="020B0604030504040204" pitchFamily="34" charset="0"/>
                      </a:endParaRPr>
                    </a:p>
                  </a:txBody>
                  <a:tcPr marL="38639" marR="38639" marT="0" marB="0"/>
                </a:tc>
                <a:tc>
                  <a:txBody>
                    <a:bodyPr/>
                    <a:lstStyle/>
                    <a:p>
                      <a:pPr marR="983615" algn="just">
                        <a:lnSpc>
                          <a:spcPct val="115000"/>
                        </a:lnSpc>
                        <a:spcBef>
                          <a:spcPts val="505"/>
                        </a:spcBef>
                        <a:spcAft>
                          <a:spcPts val="0"/>
                        </a:spcAft>
                      </a:pPr>
                      <a:r>
                        <a:rPr lang="ms-MY" sz="1600" b="1" dirty="0">
                          <a:effectLst/>
                          <a:latin typeface="Tahoma" panose="020B0604030504040204" pitchFamily="34" charset="0"/>
                          <a:ea typeface="Tahoma" panose="020B0604030504040204" pitchFamily="34" charset="0"/>
                          <a:cs typeface="Tahoma" panose="020B0604030504040204" pitchFamily="34" charset="0"/>
                        </a:rPr>
                        <a:t>History, Geography and Kiswahili (HGK)</a:t>
                      </a:r>
                      <a:endParaRPr lang="x-none" sz="1600" b="1" dirty="0">
                        <a:effectLst/>
                        <a:latin typeface="Tahoma" panose="020B0604030504040204" pitchFamily="34" charset="0"/>
                        <a:ea typeface="Tahoma" panose="020B0604030504040204" pitchFamily="34" charset="0"/>
                        <a:cs typeface="Tahoma" panose="020B0604030504040204" pitchFamily="34" charset="0"/>
                      </a:endParaRPr>
                    </a:p>
                  </a:txBody>
                  <a:tcPr marL="38639" marR="38639" marT="0" marB="0" anchor="ctr"/>
                </a:tc>
                <a:extLst>
                  <a:ext uri="{0D108BD9-81ED-4DB2-BD59-A6C34878D82A}">
                    <a16:rowId xmlns:a16="http://schemas.microsoft.com/office/drawing/2014/main" val="2594744017"/>
                  </a:ext>
                </a:extLst>
              </a:tr>
              <a:tr h="255367">
                <a:tc>
                  <a:txBody>
                    <a:bodyPr/>
                    <a:lstStyle/>
                    <a:p>
                      <a:pPr marR="983615" lvl="2" algn="ctr">
                        <a:lnSpc>
                          <a:spcPct val="115000"/>
                        </a:lnSpc>
                        <a:spcBef>
                          <a:spcPts val="505"/>
                        </a:spcBef>
                        <a:spcAft>
                          <a:spcPts val="0"/>
                        </a:spcAft>
                      </a:pPr>
                      <a:r>
                        <a:rPr lang="ms-MY" sz="1600" b="1" dirty="0">
                          <a:effectLst/>
                          <a:latin typeface="Tahoma" panose="020B0604030504040204" pitchFamily="34" charset="0"/>
                          <a:ea typeface="Tahoma" panose="020B0604030504040204" pitchFamily="34" charset="0"/>
                          <a:cs typeface="Tahoma" panose="020B0604030504040204" pitchFamily="34" charset="0"/>
                        </a:rPr>
                        <a:t>2</a:t>
                      </a:r>
                      <a:endParaRPr lang="x-none" sz="1600" b="1" dirty="0">
                        <a:effectLst/>
                        <a:latin typeface="Tahoma" panose="020B0604030504040204" pitchFamily="34" charset="0"/>
                        <a:ea typeface="Tahoma" panose="020B0604030504040204" pitchFamily="34" charset="0"/>
                        <a:cs typeface="Tahoma" panose="020B0604030504040204" pitchFamily="34" charset="0"/>
                      </a:endParaRPr>
                    </a:p>
                  </a:txBody>
                  <a:tcPr marL="38639" marR="38639" marT="0" marB="0"/>
                </a:tc>
                <a:tc>
                  <a:txBody>
                    <a:bodyPr/>
                    <a:lstStyle/>
                    <a:p>
                      <a:pPr marR="983615" algn="just">
                        <a:lnSpc>
                          <a:spcPct val="115000"/>
                        </a:lnSpc>
                        <a:spcBef>
                          <a:spcPts val="505"/>
                        </a:spcBef>
                        <a:spcAft>
                          <a:spcPts val="0"/>
                        </a:spcAft>
                      </a:pPr>
                      <a:r>
                        <a:rPr lang="ms-MY" sz="1600" b="1">
                          <a:effectLst/>
                          <a:latin typeface="Tahoma" panose="020B0604030504040204" pitchFamily="34" charset="0"/>
                          <a:ea typeface="Tahoma" panose="020B0604030504040204" pitchFamily="34" charset="0"/>
                          <a:cs typeface="Tahoma" panose="020B0604030504040204" pitchFamily="34" charset="0"/>
                        </a:rPr>
                        <a:t>History, Geography and English Language (HGL)</a:t>
                      </a:r>
                      <a:endParaRPr lang="x-none" sz="1600" b="1">
                        <a:effectLst/>
                        <a:latin typeface="Tahoma" panose="020B0604030504040204" pitchFamily="34" charset="0"/>
                        <a:ea typeface="Tahoma" panose="020B0604030504040204" pitchFamily="34" charset="0"/>
                        <a:cs typeface="Tahoma" panose="020B0604030504040204" pitchFamily="34" charset="0"/>
                      </a:endParaRPr>
                    </a:p>
                  </a:txBody>
                  <a:tcPr marL="38639" marR="38639" marT="0" marB="0" anchor="ctr"/>
                </a:tc>
                <a:extLst>
                  <a:ext uri="{0D108BD9-81ED-4DB2-BD59-A6C34878D82A}">
                    <a16:rowId xmlns:a16="http://schemas.microsoft.com/office/drawing/2014/main" val="618525980"/>
                  </a:ext>
                </a:extLst>
              </a:tr>
              <a:tr h="255367">
                <a:tc>
                  <a:txBody>
                    <a:bodyPr/>
                    <a:lstStyle/>
                    <a:p>
                      <a:pPr marR="983615" lvl="2" algn="ctr">
                        <a:lnSpc>
                          <a:spcPct val="115000"/>
                        </a:lnSpc>
                        <a:spcBef>
                          <a:spcPts val="505"/>
                        </a:spcBef>
                        <a:spcAft>
                          <a:spcPts val="0"/>
                        </a:spcAft>
                      </a:pPr>
                      <a:r>
                        <a:rPr lang="ms-MY" sz="1600" b="1" dirty="0">
                          <a:effectLst/>
                          <a:latin typeface="Tahoma" panose="020B0604030504040204" pitchFamily="34" charset="0"/>
                          <a:ea typeface="Tahoma" panose="020B0604030504040204" pitchFamily="34" charset="0"/>
                          <a:cs typeface="Tahoma" panose="020B0604030504040204" pitchFamily="34" charset="0"/>
                        </a:rPr>
                        <a:t>3</a:t>
                      </a:r>
                      <a:endParaRPr lang="x-none" sz="1600" b="1" dirty="0">
                        <a:effectLst/>
                        <a:latin typeface="Tahoma" panose="020B0604030504040204" pitchFamily="34" charset="0"/>
                        <a:ea typeface="Tahoma" panose="020B0604030504040204" pitchFamily="34" charset="0"/>
                        <a:cs typeface="Tahoma" panose="020B0604030504040204" pitchFamily="34" charset="0"/>
                      </a:endParaRPr>
                    </a:p>
                  </a:txBody>
                  <a:tcPr marL="38639" marR="38639" marT="0" marB="0"/>
                </a:tc>
                <a:tc>
                  <a:txBody>
                    <a:bodyPr/>
                    <a:lstStyle/>
                    <a:p>
                      <a:pPr marR="983615" algn="just">
                        <a:lnSpc>
                          <a:spcPct val="115000"/>
                        </a:lnSpc>
                        <a:spcBef>
                          <a:spcPts val="505"/>
                        </a:spcBef>
                        <a:spcAft>
                          <a:spcPts val="0"/>
                        </a:spcAft>
                      </a:pPr>
                      <a:r>
                        <a:rPr lang="ms-MY" sz="1600" b="1" dirty="0">
                          <a:effectLst/>
                          <a:latin typeface="Tahoma" panose="020B0604030504040204" pitchFamily="34" charset="0"/>
                          <a:ea typeface="Tahoma" panose="020B0604030504040204" pitchFamily="34" charset="0"/>
                          <a:cs typeface="Tahoma" panose="020B0604030504040204" pitchFamily="34" charset="0"/>
                        </a:rPr>
                        <a:t>History, Geography and French (HGF)</a:t>
                      </a:r>
                      <a:endParaRPr lang="x-none" sz="1600" b="1" dirty="0">
                        <a:effectLst/>
                        <a:latin typeface="Tahoma" panose="020B0604030504040204" pitchFamily="34" charset="0"/>
                        <a:ea typeface="Tahoma" panose="020B0604030504040204" pitchFamily="34" charset="0"/>
                        <a:cs typeface="Tahoma" panose="020B0604030504040204" pitchFamily="34" charset="0"/>
                      </a:endParaRPr>
                    </a:p>
                  </a:txBody>
                  <a:tcPr marL="38639" marR="38639" marT="0" marB="0" anchor="ctr"/>
                </a:tc>
                <a:extLst>
                  <a:ext uri="{0D108BD9-81ED-4DB2-BD59-A6C34878D82A}">
                    <a16:rowId xmlns:a16="http://schemas.microsoft.com/office/drawing/2014/main" val="963428118"/>
                  </a:ext>
                </a:extLst>
              </a:tr>
              <a:tr h="255367">
                <a:tc>
                  <a:txBody>
                    <a:bodyPr/>
                    <a:lstStyle/>
                    <a:p>
                      <a:pPr marR="983615" lvl="2" algn="ctr">
                        <a:lnSpc>
                          <a:spcPct val="115000"/>
                        </a:lnSpc>
                        <a:spcBef>
                          <a:spcPts val="505"/>
                        </a:spcBef>
                        <a:spcAft>
                          <a:spcPts val="0"/>
                        </a:spcAft>
                      </a:pPr>
                      <a:r>
                        <a:rPr lang="ms-MY" sz="1600" b="1" dirty="0">
                          <a:effectLst/>
                          <a:latin typeface="Tahoma" panose="020B0604030504040204" pitchFamily="34" charset="0"/>
                          <a:ea typeface="Tahoma" panose="020B0604030504040204" pitchFamily="34" charset="0"/>
                          <a:cs typeface="Tahoma" panose="020B0604030504040204" pitchFamily="34" charset="0"/>
                        </a:rPr>
                        <a:t>4</a:t>
                      </a:r>
                      <a:endParaRPr lang="x-none" sz="1600" b="1" dirty="0">
                        <a:effectLst/>
                        <a:latin typeface="Tahoma" panose="020B0604030504040204" pitchFamily="34" charset="0"/>
                        <a:ea typeface="Tahoma" panose="020B0604030504040204" pitchFamily="34" charset="0"/>
                        <a:cs typeface="Tahoma" panose="020B0604030504040204" pitchFamily="34" charset="0"/>
                      </a:endParaRPr>
                    </a:p>
                  </a:txBody>
                  <a:tcPr marL="38639" marR="38639" marT="0" marB="0"/>
                </a:tc>
                <a:tc>
                  <a:txBody>
                    <a:bodyPr/>
                    <a:lstStyle/>
                    <a:p>
                      <a:pPr marR="983615" algn="just">
                        <a:lnSpc>
                          <a:spcPct val="115000"/>
                        </a:lnSpc>
                        <a:spcBef>
                          <a:spcPts val="505"/>
                        </a:spcBef>
                        <a:spcAft>
                          <a:spcPts val="0"/>
                        </a:spcAft>
                      </a:pPr>
                      <a:r>
                        <a:rPr lang="ms-MY" sz="1600" b="1" dirty="0">
                          <a:effectLst/>
                          <a:latin typeface="Tahoma" panose="020B0604030504040204" pitchFamily="34" charset="0"/>
                          <a:ea typeface="Tahoma" panose="020B0604030504040204" pitchFamily="34" charset="0"/>
                          <a:cs typeface="Tahoma" panose="020B0604030504040204" pitchFamily="34" charset="0"/>
                        </a:rPr>
                        <a:t>History, Geography and Arabic (HGAr)</a:t>
                      </a:r>
                      <a:endParaRPr lang="x-none" sz="1600" b="1" dirty="0">
                        <a:effectLst/>
                        <a:latin typeface="Tahoma" panose="020B0604030504040204" pitchFamily="34" charset="0"/>
                        <a:ea typeface="Tahoma" panose="020B0604030504040204" pitchFamily="34" charset="0"/>
                        <a:cs typeface="Tahoma" panose="020B0604030504040204" pitchFamily="34" charset="0"/>
                      </a:endParaRPr>
                    </a:p>
                  </a:txBody>
                  <a:tcPr marL="38639" marR="38639" marT="0" marB="0" anchor="ctr"/>
                </a:tc>
                <a:extLst>
                  <a:ext uri="{0D108BD9-81ED-4DB2-BD59-A6C34878D82A}">
                    <a16:rowId xmlns:a16="http://schemas.microsoft.com/office/drawing/2014/main" val="918771907"/>
                  </a:ext>
                </a:extLst>
              </a:tr>
              <a:tr h="266112">
                <a:tc>
                  <a:txBody>
                    <a:bodyPr/>
                    <a:lstStyle/>
                    <a:p>
                      <a:pPr marR="983615" lvl="2" algn="ctr">
                        <a:lnSpc>
                          <a:spcPct val="115000"/>
                        </a:lnSpc>
                        <a:spcBef>
                          <a:spcPts val="505"/>
                        </a:spcBef>
                        <a:spcAft>
                          <a:spcPts val="0"/>
                        </a:spcAft>
                      </a:pPr>
                      <a:r>
                        <a:rPr lang="ms-MY" sz="1600" b="1" dirty="0">
                          <a:effectLst/>
                        </a:rPr>
                        <a:t>5</a:t>
                      </a:r>
                      <a:endParaRPr lang="x-none"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639" marR="38639" marT="0" marB="0"/>
                </a:tc>
                <a:tc>
                  <a:txBody>
                    <a:bodyPr/>
                    <a:lstStyle/>
                    <a:p>
                      <a:pPr marR="983615" algn="just">
                        <a:lnSpc>
                          <a:spcPct val="115000"/>
                        </a:lnSpc>
                        <a:spcBef>
                          <a:spcPts val="505"/>
                        </a:spcBef>
                        <a:spcAft>
                          <a:spcPts val="0"/>
                        </a:spcAft>
                      </a:pPr>
                      <a:r>
                        <a:rPr lang="ms-MY" sz="1600" b="1" dirty="0">
                          <a:effectLst/>
                          <a:latin typeface="Tahoma" panose="020B0604030504040204" pitchFamily="34" charset="0"/>
                          <a:ea typeface="Tahoma" panose="020B0604030504040204" pitchFamily="34" charset="0"/>
                          <a:cs typeface="Tahoma" panose="020B0604030504040204" pitchFamily="34" charset="0"/>
                        </a:rPr>
                        <a:t>History, Geography and Chinese (HGCh)</a:t>
                      </a:r>
                      <a:endParaRPr lang="x-none" sz="1600" b="1" dirty="0">
                        <a:effectLst/>
                        <a:latin typeface="Tahoma" panose="020B0604030504040204" pitchFamily="34" charset="0"/>
                        <a:ea typeface="Tahoma" panose="020B0604030504040204" pitchFamily="34" charset="0"/>
                        <a:cs typeface="Tahoma" panose="020B0604030504040204" pitchFamily="34" charset="0"/>
                      </a:endParaRPr>
                    </a:p>
                  </a:txBody>
                  <a:tcPr marL="38639" marR="38639" marT="0" marB="0" anchor="ctr"/>
                </a:tc>
                <a:extLst>
                  <a:ext uri="{0D108BD9-81ED-4DB2-BD59-A6C34878D82A}">
                    <a16:rowId xmlns:a16="http://schemas.microsoft.com/office/drawing/2014/main" val="2557753632"/>
                  </a:ext>
                </a:extLst>
              </a:tr>
              <a:tr h="266112">
                <a:tc>
                  <a:txBody>
                    <a:bodyPr/>
                    <a:lstStyle/>
                    <a:p>
                      <a:pPr marR="983615" lvl="2" algn="ctr">
                        <a:lnSpc>
                          <a:spcPct val="115000"/>
                        </a:lnSpc>
                        <a:spcBef>
                          <a:spcPts val="505"/>
                        </a:spcBef>
                        <a:spcAft>
                          <a:spcPts val="0"/>
                        </a:spcAft>
                      </a:pPr>
                      <a:r>
                        <a:rPr lang="ms-MY" sz="1600" b="1" dirty="0">
                          <a:effectLst/>
                        </a:rPr>
                        <a:t>6</a:t>
                      </a:r>
                      <a:endParaRPr lang="x-none"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639" marR="38639" marT="0" marB="0"/>
                </a:tc>
                <a:tc>
                  <a:txBody>
                    <a:bodyPr/>
                    <a:lstStyle/>
                    <a:p>
                      <a:pPr marR="983615" algn="just">
                        <a:lnSpc>
                          <a:spcPct val="115000"/>
                        </a:lnSpc>
                        <a:spcBef>
                          <a:spcPts val="505"/>
                        </a:spcBef>
                        <a:spcAft>
                          <a:spcPts val="0"/>
                        </a:spcAft>
                      </a:pPr>
                      <a:r>
                        <a:rPr lang="ms-MY" sz="1600" b="1" dirty="0">
                          <a:effectLst/>
                          <a:latin typeface="Tahoma" panose="020B0604030504040204" pitchFamily="34" charset="0"/>
                          <a:ea typeface="Tahoma" panose="020B0604030504040204" pitchFamily="34" charset="0"/>
                          <a:cs typeface="Tahoma" panose="020B0604030504040204" pitchFamily="34" charset="0"/>
                        </a:rPr>
                        <a:t>History, Geography and Fasihi ya Kiswahili (HGFa)</a:t>
                      </a:r>
                      <a:endParaRPr lang="x-none" sz="1600" b="1" dirty="0">
                        <a:effectLst/>
                        <a:latin typeface="Tahoma" panose="020B0604030504040204" pitchFamily="34" charset="0"/>
                        <a:ea typeface="Tahoma" panose="020B0604030504040204" pitchFamily="34" charset="0"/>
                        <a:cs typeface="Tahoma" panose="020B0604030504040204" pitchFamily="34" charset="0"/>
                      </a:endParaRPr>
                    </a:p>
                  </a:txBody>
                  <a:tcPr marL="38639" marR="38639" marT="0" marB="0" anchor="ctr"/>
                </a:tc>
                <a:extLst>
                  <a:ext uri="{0D108BD9-81ED-4DB2-BD59-A6C34878D82A}">
                    <a16:rowId xmlns:a16="http://schemas.microsoft.com/office/drawing/2014/main" val="3636825793"/>
                  </a:ext>
                </a:extLst>
              </a:tr>
              <a:tr h="266112">
                <a:tc>
                  <a:txBody>
                    <a:bodyPr/>
                    <a:lstStyle/>
                    <a:p>
                      <a:pPr marR="983615" lvl="2" algn="ctr">
                        <a:lnSpc>
                          <a:spcPct val="115000"/>
                        </a:lnSpc>
                        <a:spcBef>
                          <a:spcPts val="505"/>
                        </a:spcBef>
                        <a:spcAft>
                          <a:spcPts val="0"/>
                        </a:spcAft>
                      </a:pPr>
                      <a:r>
                        <a:rPr lang="ms-MY" sz="1600" b="1" dirty="0">
                          <a:effectLst/>
                        </a:rPr>
                        <a:t>7</a:t>
                      </a:r>
                      <a:endParaRPr lang="x-none"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639" marR="38639" marT="0" marB="0"/>
                </a:tc>
                <a:tc>
                  <a:txBody>
                    <a:bodyPr/>
                    <a:lstStyle/>
                    <a:p>
                      <a:pPr marR="983615" algn="just">
                        <a:lnSpc>
                          <a:spcPct val="115000"/>
                        </a:lnSpc>
                        <a:spcBef>
                          <a:spcPts val="505"/>
                        </a:spcBef>
                        <a:spcAft>
                          <a:spcPts val="0"/>
                        </a:spcAft>
                      </a:pPr>
                      <a:r>
                        <a:rPr lang="ms-MY" sz="1600" b="1" dirty="0">
                          <a:effectLst/>
                          <a:latin typeface="Tahoma" panose="020B0604030504040204" pitchFamily="34" charset="0"/>
                          <a:ea typeface="Tahoma" panose="020B0604030504040204" pitchFamily="34" charset="0"/>
                          <a:cs typeface="Tahoma" panose="020B0604030504040204" pitchFamily="34" charset="0"/>
                        </a:rPr>
                        <a:t>History, Geography and Literature in English (HGLi)</a:t>
                      </a:r>
                      <a:endParaRPr lang="x-none" sz="1600" b="1" dirty="0">
                        <a:effectLst/>
                        <a:latin typeface="Tahoma" panose="020B0604030504040204" pitchFamily="34" charset="0"/>
                        <a:ea typeface="Tahoma" panose="020B0604030504040204" pitchFamily="34" charset="0"/>
                        <a:cs typeface="Tahoma" panose="020B0604030504040204" pitchFamily="34" charset="0"/>
                      </a:endParaRPr>
                    </a:p>
                  </a:txBody>
                  <a:tcPr marL="38639" marR="38639" marT="0" marB="0" anchor="ctr"/>
                </a:tc>
                <a:extLst>
                  <a:ext uri="{0D108BD9-81ED-4DB2-BD59-A6C34878D82A}">
                    <a16:rowId xmlns:a16="http://schemas.microsoft.com/office/drawing/2014/main" val="808870136"/>
                  </a:ext>
                </a:extLst>
              </a:tr>
              <a:tr h="255367">
                <a:tc gridSpan="2">
                  <a:txBody>
                    <a:bodyPr/>
                    <a:lstStyle/>
                    <a:p>
                      <a:pPr marR="983615" algn="just">
                        <a:lnSpc>
                          <a:spcPct val="115000"/>
                        </a:lnSpc>
                        <a:spcBef>
                          <a:spcPts val="505"/>
                        </a:spcBef>
                        <a:spcAft>
                          <a:spcPts val="0"/>
                        </a:spcAft>
                      </a:pPr>
                      <a:r>
                        <a:rPr lang="ms-MY" sz="1600" b="1" dirty="0">
                          <a:solidFill>
                            <a:srgbClr val="FFFF00"/>
                          </a:solidFill>
                          <a:effectLst/>
                          <a:latin typeface="Tahoma" panose="020B0604030504040204" pitchFamily="34" charset="0"/>
                          <a:ea typeface="Tahoma" panose="020B0604030504040204" pitchFamily="34" charset="0"/>
                          <a:cs typeface="Tahoma" panose="020B0604030504040204" pitchFamily="34" charset="0"/>
                        </a:rPr>
                        <a:t>B: Tahasusi za Lugha</a:t>
                      </a:r>
                      <a:endParaRPr lang="x-none" sz="1600" b="1"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L="38639" marR="38639" marT="0" marB="0" anchor="ctr"/>
                </a:tc>
                <a:tc hMerge="1">
                  <a:txBody>
                    <a:bodyPr/>
                    <a:lstStyle/>
                    <a:p>
                      <a:endParaRPr lang="x-none"/>
                    </a:p>
                  </a:txBody>
                  <a:tcPr/>
                </a:tc>
                <a:extLst>
                  <a:ext uri="{0D108BD9-81ED-4DB2-BD59-A6C34878D82A}">
                    <a16:rowId xmlns:a16="http://schemas.microsoft.com/office/drawing/2014/main" val="2981131427"/>
                  </a:ext>
                </a:extLst>
              </a:tr>
              <a:tr h="266112">
                <a:tc>
                  <a:txBody>
                    <a:bodyPr/>
                    <a:lstStyle/>
                    <a:p>
                      <a:pPr lvl="1" algn="just">
                        <a:lnSpc>
                          <a:spcPct val="115000"/>
                        </a:lnSpc>
                        <a:spcBef>
                          <a:spcPts val="505"/>
                        </a:spcBef>
                        <a:spcAft>
                          <a:spcPts val="0"/>
                        </a:spcAft>
                      </a:pPr>
                      <a:r>
                        <a:rPr lang="ms-MY" sz="1600" b="1" dirty="0">
                          <a:effectLst/>
                        </a:rPr>
                        <a:t>8</a:t>
                      </a:r>
                      <a:endParaRPr lang="x-none"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639" marR="38639" marT="0" marB="0"/>
                </a:tc>
                <a:tc>
                  <a:txBody>
                    <a:bodyPr/>
                    <a:lstStyle/>
                    <a:p>
                      <a:pPr marR="983615" algn="just">
                        <a:lnSpc>
                          <a:spcPct val="115000"/>
                        </a:lnSpc>
                        <a:spcBef>
                          <a:spcPts val="505"/>
                        </a:spcBef>
                        <a:spcAft>
                          <a:spcPts val="0"/>
                        </a:spcAft>
                      </a:pPr>
                      <a:r>
                        <a:rPr lang="ms-MY" sz="1600" b="1" dirty="0">
                          <a:effectLst/>
                          <a:latin typeface="Tahoma" panose="020B0604030504040204" pitchFamily="34" charset="0"/>
                          <a:ea typeface="Tahoma" panose="020B0604030504040204" pitchFamily="34" charset="0"/>
                          <a:cs typeface="Tahoma" panose="020B0604030504040204" pitchFamily="34" charset="0"/>
                        </a:rPr>
                        <a:t>Kiswahili, English Language and French (KLF)</a:t>
                      </a:r>
                      <a:r>
                        <a:rPr lang="ms-MY" sz="1600" b="1" baseline="30000" dirty="0">
                          <a:effectLst/>
                          <a:latin typeface="Tahoma" panose="020B0604030504040204" pitchFamily="34" charset="0"/>
                          <a:ea typeface="Tahoma" panose="020B0604030504040204" pitchFamily="34" charset="0"/>
                          <a:cs typeface="Tahoma" panose="020B0604030504040204" pitchFamily="34" charset="0"/>
                        </a:rPr>
                        <a:t>1</a:t>
                      </a:r>
                      <a:endParaRPr lang="x-none" sz="1600" b="1" dirty="0">
                        <a:effectLst/>
                        <a:latin typeface="Tahoma" panose="020B0604030504040204" pitchFamily="34" charset="0"/>
                        <a:ea typeface="Tahoma" panose="020B0604030504040204" pitchFamily="34" charset="0"/>
                        <a:cs typeface="Tahoma" panose="020B0604030504040204" pitchFamily="34" charset="0"/>
                      </a:endParaRPr>
                    </a:p>
                  </a:txBody>
                  <a:tcPr marL="38639" marR="38639" marT="0" marB="0" anchor="ctr"/>
                </a:tc>
                <a:extLst>
                  <a:ext uri="{0D108BD9-81ED-4DB2-BD59-A6C34878D82A}">
                    <a16:rowId xmlns:a16="http://schemas.microsoft.com/office/drawing/2014/main" val="3064585298"/>
                  </a:ext>
                </a:extLst>
              </a:tr>
              <a:tr h="266112">
                <a:tc>
                  <a:txBody>
                    <a:bodyPr/>
                    <a:lstStyle/>
                    <a:p>
                      <a:pPr marR="983615" lvl="1" algn="just">
                        <a:lnSpc>
                          <a:spcPct val="115000"/>
                        </a:lnSpc>
                        <a:spcBef>
                          <a:spcPts val="505"/>
                        </a:spcBef>
                        <a:spcAft>
                          <a:spcPts val="0"/>
                        </a:spcAft>
                      </a:pPr>
                      <a:r>
                        <a:rPr lang="ms-MY" sz="1600" b="1">
                          <a:effectLst/>
                        </a:rPr>
                        <a:t>9</a:t>
                      </a:r>
                      <a:endParaRPr lang="x-none" sz="16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639" marR="38639" marT="0" marB="0"/>
                </a:tc>
                <a:tc>
                  <a:txBody>
                    <a:bodyPr/>
                    <a:lstStyle/>
                    <a:p>
                      <a:pPr marR="983615" algn="just">
                        <a:lnSpc>
                          <a:spcPct val="115000"/>
                        </a:lnSpc>
                        <a:spcBef>
                          <a:spcPts val="505"/>
                        </a:spcBef>
                        <a:spcAft>
                          <a:spcPts val="0"/>
                        </a:spcAft>
                      </a:pPr>
                      <a:r>
                        <a:rPr lang="ms-MY" sz="1600" b="1" dirty="0">
                          <a:effectLst/>
                          <a:latin typeface="Tahoma" panose="020B0604030504040204" pitchFamily="34" charset="0"/>
                          <a:ea typeface="Tahoma" panose="020B0604030504040204" pitchFamily="34" charset="0"/>
                          <a:cs typeface="Tahoma" panose="020B0604030504040204" pitchFamily="34" charset="0"/>
                        </a:rPr>
                        <a:t>Kiswahili, English Language and Arabic (KLAr)</a:t>
                      </a:r>
                      <a:r>
                        <a:rPr lang="ms-MY" sz="1600" b="1" baseline="30000" dirty="0">
                          <a:effectLst/>
                          <a:latin typeface="Tahoma" panose="020B0604030504040204" pitchFamily="34" charset="0"/>
                          <a:ea typeface="Tahoma" panose="020B0604030504040204" pitchFamily="34" charset="0"/>
                          <a:cs typeface="Tahoma" panose="020B0604030504040204" pitchFamily="34" charset="0"/>
                        </a:rPr>
                        <a:t> 1</a:t>
                      </a:r>
                      <a:endParaRPr lang="x-none" sz="1600" b="1" dirty="0">
                        <a:effectLst/>
                        <a:latin typeface="Tahoma" panose="020B0604030504040204" pitchFamily="34" charset="0"/>
                        <a:ea typeface="Tahoma" panose="020B0604030504040204" pitchFamily="34" charset="0"/>
                        <a:cs typeface="Tahoma" panose="020B0604030504040204" pitchFamily="34" charset="0"/>
                      </a:endParaRPr>
                    </a:p>
                  </a:txBody>
                  <a:tcPr marL="38639" marR="38639" marT="0" marB="0" anchor="ctr"/>
                </a:tc>
                <a:extLst>
                  <a:ext uri="{0D108BD9-81ED-4DB2-BD59-A6C34878D82A}">
                    <a16:rowId xmlns:a16="http://schemas.microsoft.com/office/drawing/2014/main" val="1987589688"/>
                  </a:ext>
                </a:extLst>
              </a:tr>
              <a:tr h="266112">
                <a:tc>
                  <a:txBody>
                    <a:bodyPr/>
                    <a:lstStyle/>
                    <a:p>
                      <a:pPr lvl="1" algn="just">
                        <a:lnSpc>
                          <a:spcPct val="115000"/>
                        </a:lnSpc>
                        <a:spcBef>
                          <a:spcPts val="505"/>
                        </a:spcBef>
                      </a:pPr>
                      <a:r>
                        <a:rPr lang="ms-MY" sz="1600" b="1" dirty="0">
                          <a:effectLst/>
                        </a:rPr>
                        <a:t>10</a:t>
                      </a:r>
                      <a:endParaRPr lang="x-none"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639" marR="38639" marT="0" marB="0"/>
                </a:tc>
                <a:tc>
                  <a:txBody>
                    <a:bodyPr/>
                    <a:lstStyle/>
                    <a:p>
                      <a:pPr marR="983615" algn="just">
                        <a:lnSpc>
                          <a:spcPct val="115000"/>
                        </a:lnSpc>
                        <a:spcBef>
                          <a:spcPts val="505"/>
                        </a:spcBef>
                        <a:spcAft>
                          <a:spcPts val="0"/>
                        </a:spcAft>
                      </a:pPr>
                      <a:r>
                        <a:rPr lang="ms-MY" sz="1600" b="1" dirty="0">
                          <a:effectLst/>
                          <a:latin typeface="Tahoma" panose="020B0604030504040204" pitchFamily="34" charset="0"/>
                          <a:ea typeface="Tahoma" panose="020B0604030504040204" pitchFamily="34" charset="0"/>
                          <a:cs typeface="Tahoma" panose="020B0604030504040204" pitchFamily="34" charset="0"/>
                        </a:rPr>
                        <a:t>Kiswahili, English Language and Chinese (KLCh)</a:t>
                      </a:r>
                      <a:r>
                        <a:rPr lang="ms-MY" sz="1600" b="1" baseline="30000" dirty="0">
                          <a:effectLst/>
                          <a:latin typeface="Tahoma" panose="020B0604030504040204" pitchFamily="34" charset="0"/>
                          <a:ea typeface="Tahoma" panose="020B0604030504040204" pitchFamily="34" charset="0"/>
                          <a:cs typeface="Tahoma" panose="020B0604030504040204" pitchFamily="34" charset="0"/>
                        </a:rPr>
                        <a:t> 1</a:t>
                      </a:r>
                      <a:endParaRPr lang="x-none" sz="1600" b="1" dirty="0">
                        <a:effectLst/>
                        <a:latin typeface="Tahoma" panose="020B0604030504040204" pitchFamily="34" charset="0"/>
                        <a:ea typeface="Tahoma" panose="020B0604030504040204" pitchFamily="34" charset="0"/>
                        <a:cs typeface="Tahoma" panose="020B0604030504040204" pitchFamily="34" charset="0"/>
                      </a:endParaRPr>
                    </a:p>
                  </a:txBody>
                  <a:tcPr marL="38639" marR="38639" marT="0" marB="0" anchor="ctr"/>
                </a:tc>
                <a:extLst>
                  <a:ext uri="{0D108BD9-81ED-4DB2-BD59-A6C34878D82A}">
                    <a16:rowId xmlns:a16="http://schemas.microsoft.com/office/drawing/2014/main" val="3631258578"/>
                  </a:ext>
                </a:extLst>
              </a:tr>
              <a:tr h="266112">
                <a:tc>
                  <a:txBody>
                    <a:bodyPr/>
                    <a:lstStyle/>
                    <a:p>
                      <a:pPr marR="20955" lvl="1" algn="just">
                        <a:lnSpc>
                          <a:spcPct val="115000"/>
                        </a:lnSpc>
                        <a:spcBef>
                          <a:spcPts val="505"/>
                        </a:spcBef>
                        <a:spcAft>
                          <a:spcPts val="0"/>
                        </a:spcAft>
                        <a:tabLst>
                          <a:tab pos="110490" algn="l"/>
                        </a:tabLst>
                      </a:pPr>
                      <a:r>
                        <a:rPr lang="ms-MY" sz="1600" b="1" dirty="0">
                          <a:effectLst/>
                        </a:rPr>
                        <a:t>11</a:t>
                      </a:r>
                      <a:endParaRPr lang="x-none"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639" marR="38639" marT="0" marB="0"/>
                </a:tc>
                <a:tc>
                  <a:txBody>
                    <a:bodyPr/>
                    <a:lstStyle/>
                    <a:p>
                      <a:pPr marR="983615" algn="just">
                        <a:lnSpc>
                          <a:spcPct val="115000"/>
                        </a:lnSpc>
                        <a:spcBef>
                          <a:spcPts val="505"/>
                        </a:spcBef>
                        <a:spcAft>
                          <a:spcPts val="0"/>
                        </a:spcAft>
                      </a:pPr>
                      <a:r>
                        <a:rPr lang="ms-MY" sz="1600" b="1" dirty="0">
                          <a:effectLst/>
                          <a:latin typeface="Tahoma" panose="020B0604030504040204" pitchFamily="34" charset="0"/>
                          <a:ea typeface="Tahoma" panose="020B0604030504040204" pitchFamily="34" charset="0"/>
                          <a:cs typeface="Tahoma" panose="020B0604030504040204" pitchFamily="34" charset="0"/>
                        </a:rPr>
                        <a:t>Kiswahili, Arabic and Chinese (KArCh)</a:t>
                      </a:r>
                      <a:r>
                        <a:rPr lang="ms-MY" sz="1600" b="1" baseline="30000" dirty="0">
                          <a:effectLst/>
                          <a:latin typeface="Tahoma" panose="020B0604030504040204" pitchFamily="34" charset="0"/>
                          <a:ea typeface="Tahoma" panose="020B0604030504040204" pitchFamily="34" charset="0"/>
                          <a:cs typeface="Tahoma" panose="020B0604030504040204" pitchFamily="34" charset="0"/>
                        </a:rPr>
                        <a:t> 1</a:t>
                      </a:r>
                      <a:endParaRPr lang="x-none" sz="1600" b="1" dirty="0">
                        <a:effectLst/>
                        <a:latin typeface="Tahoma" panose="020B0604030504040204" pitchFamily="34" charset="0"/>
                        <a:ea typeface="Tahoma" panose="020B0604030504040204" pitchFamily="34" charset="0"/>
                        <a:cs typeface="Tahoma" panose="020B0604030504040204" pitchFamily="34" charset="0"/>
                      </a:endParaRPr>
                    </a:p>
                  </a:txBody>
                  <a:tcPr marL="38639" marR="38639" marT="0" marB="0" anchor="ctr"/>
                </a:tc>
                <a:extLst>
                  <a:ext uri="{0D108BD9-81ED-4DB2-BD59-A6C34878D82A}">
                    <a16:rowId xmlns:a16="http://schemas.microsoft.com/office/drawing/2014/main" val="3692299883"/>
                  </a:ext>
                </a:extLst>
              </a:tr>
              <a:tr h="266112">
                <a:tc>
                  <a:txBody>
                    <a:bodyPr/>
                    <a:lstStyle/>
                    <a:p>
                      <a:pPr marR="20955" lvl="1" algn="just">
                        <a:lnSpc>
                          <a:spcPct val="115000"/>
                        </a:lnSpc>
                        <a:spcBef>
                          <a:spcPts val="505"/>
                        </a:spcBef>
                        <a:spcAft>
                          <a:spcPts val="0"/>
                        </a:spcAft>
                        <a:tabLst>
                          <a:tab pos="110490" algn="l"/>
                        </a:tabLst>
                      </a:pPr>
                      <a:r>
                        <a:rPr lang="ms-MY" sz="1600" b="1" dirty="0">
                          <a:effectLst/>
                        </a:rPr>
                        <a:t>12</a:t>
                      </a:r>
                      <a:endParaRPr lang="x-none"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639" marR="38639" marT="0" marB="0"/>
                </a:tc>
                <a:tc>
                  <a:txBody>
                    <a:bodyPr/>
                    <a:lstStyle/>
                    <a:p>
                      <a:pPr marR="983615" algn="just">
                        <a:lnSpc>
                          <a:spcPct val="115000"/>
                        </a:lnSpc>
                        <a:spcBef>
                          <a:spcPts val="505"/>
                        </a:spcBef>
                        <a:spcAft>
                          <a:spcPts val="0"/>
                        </a:spcAft>
                      </a:pPr>
                      <a:r>
                        <a:rPr lang="ms-MY" sz="1600" b="1" dirty="0">
                          <a:effectLst/>
                          <a:latin typeface="Tahoma" panose="020B0604030504040204" pitchFamily="34" charset="0"/>
                          <a:ea typeface="Tahoma" panose="020B0604030504040204" pitchFamily="34" charset="0"/>
                          <a:cs typeface="Tahoma" panose="020B0604030504040204" pitchFamily="34" charset="0"/>
                        </a:rPr>
                        <a:t>Kiswahili, Arabic and French (KArF)</a:t>
                      </a:r>
                      <a:r>
                        <a:rPr lang="ms-MY" sz="1600" b="1" baseline="30000" dirty="0">
                          <a:effectLst/>
                          <a:latin typeface="Tahoma" panose="020B0604030504040204" pitchFamily="34" charset="0"/>
                          <a:ea typeface="Tahoma" panose="020B0604030504040204" pitchFamily="34" charset="0"/>
                          <a:cs typeface="Tahoma" panose="020B0604030504040204" pitchFamily="34" charset="0"/>
                        </a:rPr>
                        <a:t> 1</a:t>
                      </a:r>
                      <a:endParaRPr lang="x-none" sz="1600" b="1" dirty="0">
                        <a:effectLst/>
                        <a:latin typeface="Tahoma" panose="020B0604030504040204" pitchFamily="34" charset="0"/>
                        <a:ea typeface="Tahoma" panose="020B0604030504040204" pitchFamily="34" charset="0"/>
                        <a:cs typeface="Tahoma" panose="020B0604030504040204" pitchFamily="34" charset="0"/>
                      </a:endParaRPr>
                    </a:p>
                  </a:txBody>
                  <a:tcPr marL="38639" marR="38639" marT="0" marB="0" anchor="ctr"/>
                </a:tc>
                <a:extLst>
                  <a:ext uri="{0D108BD9-81ED-4DB2-BD59-A6C34878D82A}">
                    <a16:rowId xmlns:a16="http://schemas.microsoft.com/office/drawing/2014/main" val="786918024"/>
                  </a:ext>
                </a:extLst>
              </a:tr>
              <a:tr h="266112">
                <a:tc>
                  <a:txBody>
                    <a:bodyPr/>
                    <a:lstStyle/>
                    <a:p>
                      <a:pPr marR="20955" lvl="1" algn="just">
                        <a:lnSpc>
                          <a:spcPct val="115000"/>
                        </a:lnSpc>
                        <a:spcBef>
                          <a:spcPts val="505"/>
                        </a:spcBef>
                        <a:spcAft>
                          <a:spcPts val="0"/>
                        </a:spcAft>
                        <a:tabLst>
                          <a:tab pos="110490" algn="l"/>
                        </a:tabLst>
                      </a:pPr>
                      <a:r>
                        <a:rPr lang="ms-MY" sz="1600" b="1" dirty="0">
                          <a:effectLst/>
                        </a:rPr>
                        <a:t>13</a:t>
                      </a:r>
                      <a:endParaRPr lang="x-none"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639" marR="38639" marT="0" marB="0"/>
                </a:tc>
                <a:tc>
                  <a:txBody>
                    <a:bodyPr/>
                    <a:lstStyle/>
                    <a:p>
                      <a:pPr marR="983615" algn="just">
                        <a:lnSpc>
                          <a:spcPct val="115000"/>
                        </a:lnSpc>
                        <a:spcBef>
                          <a:spcPts val="505"/>
                        </a:spcBef>
                        <a:spcAft>
                          <a:spcPts val="0"/>
                        </a:spcAft>
                      </a:pPr>
                      <a:r>
                        <a:rPr lang="ms-MY" sz="1600" b="1" dirty="0">
                          <a:effectLst/>
                          <a:latin typeface="Tahoma" panose="020B0604030504040204" pitchFamily="34" charset="0"/>
                          <a:ea typeface="Tahoma" panose="020B0604030504040204" pitchFamily="34" charset="0"/>
                          <a:cs typeface="Tahoma" panose="020B0604030504040204" pitchFamily="34" charset="0"/>
                        </a:rPr>
                        <a:t>English Language, French and Arabic (LFAr)</a:t>
                      </a:r>
                      <a:r>
                        <a:rPr lang="ms-MY" sz="1600" b="1" baseline="30000" dirty="0">
                          <a:effectLst/>
                          <a:latin typeface="Tahoma" panose="020B0604030504040204" pitchFamily="34" charset="0"/>
                          <a:ea typeface="Tahoma" panose="020B0604030504040204" pitchFamily="34" charset="0"/>
                          <a:cs typeface="Tahoma" panose="020B0604030504040204" pitchFamily="34" charset="0"/>
                        </a:rPr>
                        <a:t> 1</a:t>
                      </a:r>
                      <a:endParaRPr lang="x-none" sz="1600" b="1" dirty="0">
                        <a:effectLst/>
                        <a:latin typeface="Tahoma" panose="020B0604030504040204" pitchFamily="34" charset="0"/>
                        <a:ea typeface="Tahoma" panose="020B0604030504040204" pitchFamily="34" charset="0"/>
                        <a:cs typeface="Tahoma" panose="020B0604030504040204" pitchFamily="34" charset="0"/>
                      </a:endParaRPr>
                    </a:p>
                  </a:txBody>
                  <a:tcPr marL="38639" marR="38639" marT="0" marB="0" anchor="ctr"/>
                </a:tc>
                <a:extLst>
                  <a:ext uri="{0D108BD9-81ED-4DB2-BD59-A6C34878D82A}">
                    <a16:rowId xmlns:a16="http://schemas.microsoft.com/office/drawing/2014/main" val="1045114442"/>
                  </a:ext>
                </a:extLst>
              </a:tr>
              <a:tr h="266112">
                <a:tc>
                  <a:txBody>
                    <a:bodyPr/>
                    <a:lstStyle/>
                    <a:p>
                      <a:pPr marR="20955" lvl="1" algn="just">
                        <a:lnSpc>
                          <a:spcPct val="115000"/>
                        </a:lnSpc>
                        <a:spcBef>
                          <a:spcPts val="505"/>
                        </a:spcBef>
                        <a:spcAft>
                          <a:spcPts val="0"/>
                        </a:spcAft>
                        <a:tabLst>
                          <a:tab pos="110490" algn="l"/>
                        </a:tabLst>
                      </a:pPr>
                      <a:r>
                        <a:rPr lang="ms-MY" sz="1600" b="1" dirty="0">
                          <a:effectLst/>
                        </a:rPr>
                        <a:t>14</a:t>
                      </a:r>
                      <a:endParaRPr lang="x-none"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639" marR="38639" marT="0" marB="0"/>
                </a:tc>
                <a:tc>
                  <a:txBody>
                    <a:bodyPr/>
                    <a:lstStyle/>
                    <a:p>
                      <a:pPr marR="983615" algn="just">
                        <a:lnSpc>
                          <a:spcPct val="115000"/>
                        </a:lnSpc>
                        <a:spcBef>
                          <a:spcPts val="505"/>
                        </a:spcBef>
                        <a:spcAft>
                          <a:spcPts val="0"/>
                        </a:spcAft>
                      </a:pPr>
                      <a:r>
                        <a:rPr lang="ms-MY" sz="1600" b="1" dirty="0">
                          <a:effectLst/>
                          <a:latin typeface="Tahoma" panose="020B0604030504040204" pitchFamily="34" charset="0"/>
                          <a:ea typeface="Tahoma" panose="020B0604030504040204" pitchFamily="34" charset="0"/>
                          <a:cs typeface="Tahoma" panose="020B0604030504040204" pitchFamily="34" charset="0"/>
                        </a:rPr>
                        <a:t>English Language, French and Chinese (LFCh)</a:t>
                      </a:r>
                      <a:r>
                        <a:rPr lang="ms-MY" sz="1600" b="1" baseline="30000" dirty="0">
                          <a:effectLst/>
                          <a:latin typeface="Tahoma" panose="020B0604030504040204" pitchFamily="34" charset="0"/>
                          <a:ea typeface="Tahoma" panose="020B0604030504040204" pitchFamily="34" charset="0"/>
                          <a:cs typeface="Tahoma" panose="020B0604030504040204" pitchFamily="34" charset="0"/>
                        </a:rPr>
                        <a:t> 1</a:t>
                      </a:r>
                      <a:endParaRPr lang="x-none" sz="1600" b="1" dirty="0">
                        <a:effectLst/>
                        <a:latin typeface="Tahoma" panose="020B0604030504040204" pitchFamily="34" charset="0"/>
                        <a:ea typeface="Tahoma" panose="020B0604030504040204" pitchFamily="34" charset="0"/>
                        <a:cs typeface="Tahoma" panose="020B0604030504040204" pitchFamily="34" charset="0"/>
                      </a:endParaRPr>
                    </a:p>
                  </a:txBody>
                  <a:tcPr marL="38639" marR="38639" marT="0" marB="0" anchor="ctr"/>
                </a:tc>
                <a:extLst>
                  <a:ext uri="{0D108BD9-81ED-4DB2-BD59-A6C34878D82A}">
                    <a16:rowId xmlns:a16="http://schemas.microsoft.com/office/drawing/2014/main" val="1669250670"/>
                  </a:ext>
                </a:extLst>
              </a:tr>
              <a:tr h="266112">
                <a:tc>
                  <a:txBody>
                    <a:bodyPr/>
                    <a:lstStyle/>
                    <a:p>
                      <a:pPr marR="20955" lvl="1" algn="just">
                        <a:lnSpc>
                          <a:spcPct val="115000"/>
                        </a:lnSpc>
                        <a:spcBef>
                          <a:spcPts val="505"/>
                        </a:spcBef>
                        <a:spcAft>
                          <a:spcPts val="0"/>
                        </a:spcAft>
                        <a:tabLst>
                          <a:tab pos="110490" algn="l"/>
                        </a:tabLst>
                      </a:pPr>
                      <a:r>
                        <a:rPr lang="ms-MY" sz="1600" b="1" dirty="0">
                          <a:effectLst/>
                        </a:rPr>
                        <a:t>15</a:t>
                      </a:r>
                      <a:endParaRPr lang="x-none"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639" marR="38639" marT="0" marB="0"/>
                </a:tc>
                <a:tc>
                  <a:txBody>
                    <a:bodyPr/>
                    <a:lstStyle/>
                    <a:p>
                      <a:pPr marR="983615" algn="just">
                        <a:lnSpc>
                          <a:spcPct val="115000"/>
                        </a:lnSpc>
                        <a:spcBef>
                          <a:spcPts val="505"/>
                        </a:spcBef>
                        <a:spcAft>
                          <a:spcPts val="0"/>
                        </a:spcAft>
                      </a:pPr>
                      <a:r>
                        <a:rPr lang="ms-MY" sz="1600" b="1" dirty="0">
                          <a:effectLst/>
                          <a:latin typeface="Tahoma" panose="020B0604030504040204" pitchFamily="34" charset="0"/>
                          <a:ea typeface="Tahoma" panose="020B0604030504040204" pitchFamily="34" charset="0"/>
                          <a:cs typeface="Tahoma" panose="020B0604030504040204" pitchFamily="34" charset="0"/>
                        </a:rPr>
                        <a:t>French, Arabic and Chinese (FArCh)</a:t>
                      </a:r>
                      <a:r>
                        <a:rPr lang="ms-MY" sz="1600" b="1" baseline="30000" dirty="0">
                          <a:effectLst/>
                          <a:latin typeface="Tahoma" panose="020B0604030504040204" pitchFamily="34" charset="0"/>
                          <a:ea typeface="Tahoma" panose="020B0604030504040204" pitchFamily="34" charset="0"/>
                          <a:cs typeface="Tahoma" panose="020B0604030504040204" pitchFamily="34" charset="0"/>
                        </a:rPr>
                        <a:t> 1</a:t>
                      </a:r>
                      <a:endParaRPr lang="x-none" sz="1600" b="1" dirty="0">
                        <a:effectLst/>
                        <a:latin typeface="Tahoma" panose="020B0604030504040204" pitchFamily="34" charset="0"/>
                        <a:ea typeface="Tahoma" panose="020B0604030504040204" pitchFamily="34" charset="0"/>
                        <a:cs typeface="Tahoma" panose="020B0604030504040204" pitchFamily="34" charset="0"/>
                      </a:endParaRPr>
                    </a:p>
                  </a:txBody>
                  <a:tcPr marL="38639" marR="38639" marT="0" marB="0" anchor="ctr"/>
                </a:tc>
                <a:extLst>
                  <a:ext uri="{0D108BD9-81ED-4DB2-BD59-A6C34878D82A}">
                    <a16:rowId xmlns:a16="http://schemas.microsoft.com/office/drawing/2014/main" val="168430861"/>
                  </a:ext>
                </a:extLst>
              </a:tr>
              <a:tr h="266112">
                <a:tc>
                  <a:txBody>
                    <a:bodyPr/>
                    <a:lstStyle/>
                    <a:p>
                      <a:pPr marR="20955" lvl="1" algn="just">
                        <a:lnSpc>
                          <a:spcPct val="115000"/>
                        </a:lnSpc>
                        <a:spcBef>
                          <a:spcPts val="505"/>
                        </a:spcBef>
                        <a:spcAft>
                          <a:spcPts val="0"/>
                        </a:spcAft>
                        <a:tabLst>
                          <a:tab pos="110490" algn="l"/>
                        </a:tabLst>
                      </a:pPr>
                      <a:r>
                        <a:rPr lang="ms-MY" sz="1600" b="1" dirty="0">
                          <a:effectLst/>
                        </a:rPr>
                        <a:t>16</a:t>
                      </a:r>
                      <a:endParaRPr lang="x-none"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639" marR="38639" marT="0" marB="0"/>
                </a:tc>
                <a:tc>
                  <a:txBody>
                    <a:bodyPr/>
                    <a:lstStyle/>
                    <a:p>
                      <a:pPr marR="983615" algn="just">
                        <a:lnSpc>
                          <a:spcPct val="115000"/>
                        </a:lnSpc>
                        <a:spcBef>
                          <a:spcPts val="505"/>
                        </a:spcBef>
                        <a:spcAft>
                          <a:spcPts val="0"/>
                        </a:spcAft>
                      </a:pPr>
                      <a:r>
                        <a:rPr lang="ms-MY" sz="1600" b="1" dirty="0">
                          <a:effectLst/>
                          <a:latin typeface="Tahoma" panose="020B0604030504040204" pitchFamily="34" charset="0"/>
                          <a:ea typeface="Tahoma" panose="020B0604030504040204" pitchFamily="34" charset="0"/>
                          <a:cs typeface="Tahoma" panose="020B0604030504040204" pitchFamily="34" charset="0"/>
                        </a:rPr>
                        <a:t>History, English Language and French (HLF)</a:t>
                      </a:r>
                      <a:r>
                        <a:rPr lang="ms-MY" sz="1600" b="1" baseline="30000" dirty="0">
                          <a:effectLst/>
                          <a:latin typeface="Tahoma" panose="020B0604030504040204" pitchFamily="34" charset="0"/>
                          <a:ea typeface="Tahoma" panose="020B0604030504040204" pitchFamily="34" charset="0"/>
                          <a:cs typeface="Tahoma" panose="020B0604030504040204" pitchFamily="34" charset="0"/>
                        </a:rPr>
                        <a:t> 1</a:t>
                      </a:r>
                      <a:endParaRPr lang="x-none" sz="1600" b="1" dirty="0">
                        <a:effectLst/>
                        <a:latin typeface="Tahoma" panose="020B0604030504040204" pitchFamily="34" charset="0"/>
                        <a:ea typeface="Tahoma" panose="020B0604030504040204" pitchFamily="34" charset="0"/>
                        <a:cs typeface="Tahoma" panose="020B0604030504040204" pitchFamily="34" charset="0"/>
                      </a:endParaRPr>
                    </a:p>
                  </a:txBody>
                  <a:tcPr marL="38639" marR="38639" marT="0" marB="0" anchor="ctr"/>
                </a:tc>
                <a:extLst>
                  <a:ext uri="{0D108BD9-81ED-4DB2-BD59-A6C34878D82A}">
                    <a16:rowId xmlns:a16="http://schemas.microsoft.com/office/drawing/2014/main" val="2439182290"/>
                  </a:ext>
                </a:extLst>
              </a:tr>
              <a:tr h="266112">
                <a:tc>
                  <a:txBody>
                    <a:bodyPr/>
                    <a:lstStyle/>
                    <a:p>
                      <a:pPr marR="20955" lvl="1" algn="just">
                        <a:lnSpc>
                          <a:spcPct val="115000"/>
                        </a:lnSpc>
                        <a:spcBef>
                          <a:spcPts val="505"/>
                        </a:spcBef>
                        <a:spcAft>
                          <a:spcPts val="0"/>
                        </a:spcAft>
                        <a:tabLst>
                          <a:tab pos="110490" algn="l"/>
                        </a:tabLst>
                      </a:pPr>
                      <a:r>
                        <a:rPr lang="ms-MY" sz="1600" b="1" dirty="0">
                          <a:effectLst/>
                        </a:rPr>
                        <a:t>17</a:t>
                      </a:r>
                      <a:endParaRPr lang="x-none"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639" marR="38639" marT="0" marB="0"/>
                </a:tc>
                <a:tc>
                  <a:txBody>
                    <a:bodyPr/>
                    <a:lstStyle/>
                    <a:p>
                      <a:pPr marR="983615" algn="just">
                        <a:lnSpc>
                          <a:spcPct val="115000"/>
                        </a:lnSpc>
                        <a:spcBef>
                          <a:spcPts val="505"/>
                        </a:spcBef>
                        <a:spcAft>
                          <a:spcPts val="0"/>
                        </a:spcAft>
                      </a:pPr>
                      <a:r>
                        <a:rPr lang="ms-MY" sz="1600" b="1" dirty="0">
                          <a:effectLst/>
                          <a:latin typeface="Tahoma" panose="020B0604030504040204" pitchFamily="34" charset="0"/>
                          <a:ea typeface="Tahoma" panose="020B0604030504040204" pitchFamily="34" charset="0"/>
                          <a:cs typeface="Tahoma" panose="020B0604030504040204" pitchFamily="34" charset="0"/>
                        </a:rPr>
                        <a:t>History, English Language and Arabic (HLAr)</a:t>
                      </a:r>
                      <a:r>
                        <a:rPr lang="ms-MY" sz="1600" b="1" baseline="30000" dirty="0">
                          <a:effectLst/>
                          <a:latin typeface="Tahoma" panose="020B0604030504040204" pitchFamily="34" charset="0"/>
                          <a:ea typeface="Tahoma" panose="020B0604030504040204" pitchFamily="34" charset="0"/>
                          <a:cs typeface="Tahoma" panose="020B0604030504040204" pitchFamily="34" charset="0"/>
                        </a:rPr>
                        <a:t> 1</a:t>
                      </a:r>
                      <a:endParaRPr lang="x-none" sz="1600" b="1" dirty="0">
                        <a:effectLst/>
                        <a:latin typeface="Tahoma" panose="020B0604030504040204" pitchFamily="34" charset="0"/>
                        <a:ea typeface="Tahoma" panose="020B0604030504040204" pitchFamily="34" charset="0"/>
                        <a:cs typeface="Tahoma" panose="020B0604030504040204" pitchFamily="34" charset="0"/>
                      </a:endParaRPr>
                    </a:p>
                  </a:txBody>
                  <a:tcPr marL="38639" marR="38639" marT="0" marB="0" anchor="ctr"/>
                </a:tc>
                <a:extLst>
                  <a:ext uri="{0D108BD9-81ED-4DB2-BD59-A6C34878D82A}">
                    <a16:rowId xmlns:a16="http://schemas.microsoft.com/office/drawing/2014/main" val="3071410383"/>
                  </a:ext>
                </a:extLst>
              </a:tr>
              <a:tr h="266112">
                <a:tc>
                  <a:txBody>
                    <a:bodyPr/>
                    <a:lstStyle/>
                    <a:p>
                      <a:pPr marR="20955" lvl="1" algn="just">
                        <a:lnSpc>
                          <a:spcPct val="115000"/>
                        </a:lnSpc>
                        <a:spcBef>
                          <a:spcPts val="505"/>
                        </a:spcBef>
                        <a:spcAft>
                          <a:spcPts val="0"/>
                        </a:spcAft>
                        <a:tabLst>
                          <a:tab pos="110490" algn="l"/>
                        </a:tabLst>
                      </a:pPr>
                      <a:r>
                        <a:rPr lang="ms-MY" sz="1600" b="1" dirty="0">
                          <a:effectLst/>
                        </a:rPr>
                        <a:t>18</a:t>
                      </a:r>
                      <a:endParaRPr lang="x-none"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639" marR="38639" marT="0" marB="0"/>
                </a:tc>
                <a:tc>
                  <a:txBody>
                    <a:bodyPr/>
                    <a:lstStyle/>
                    <a:p>
                      <a:pPr marR="983615" algn="just">
                        <a:lnSpc>
                          <a:spcPct val="115000"/>
                        </a:lnSpc>
                        <a:spcBef>
                          <a:spcPts val="505"/>
                        </a:spcBef>
                        <a:spcAft>
                          <a:spcPts val="0"/>
                        </a:spcAft>
                      </a:pPr>
                      <a:r>
                        <a:rPr lang="ms-MY" sz="1600" b="1" dirty="0">
                          <a:effectLst/>
                          <a:latin typeface="Tahoma" panose="020B0604030504040204" pitchFamily="34" charset="0"/>
                          <a:ea typeface="Tahoma" panose="020B0604030504040204" pitchFamily="34" charset="0"/>
                          <a:cs typeface="Tahoma" panose="020B0604030504040204" pitchFamily="34" charset="0"/>
                        </a:rPr>
                        <a:t>History, English Language and Chinese (HLCh)</a:t>
                      </a:r>
                      <a:r>
                        <a:rPr lang="ms-MY" sz="1600" b="1" baseline="30000" dirty="0">
                          <a:effectLst/>
                          <a:latin typeface="Tahoma" panose="020B0604030504040204" pitchFamily="34" charset="0"/>
                          <a:ea typeface="Tahoma" panose="020B0604030504040204" pitchFamily="34" charset="0"/>
                          <a:cs typeface="Tahoma" panose="020B0604030504040204" pitchFamily="34" charset="0"/>
                        </a:rPr>
                        <a:t> 1</a:t>
                      </a:r>
                      <a:endParaRPr lang="x-none" sz="1600" b="1" dirty="0">
                        <a:effectLst/>
                        <a:latin typeface="Tahoma" panose="020B0604030504040204" pitchFamily="34" charset="0"/>
                        <a:ea typeface="Tahoma" panose="020B0604030504040204" pitchFamily="34" charset="0"/>
                        <a:cs typeface="Tahoma" panose="020B0604030504040204" pitchFamily="34" charset="0"/>
                      </a:endParaRPr>
                    </a:p>
                  </a:txBody>
                  <a:tcPr marL="38639" marR="38639" marT="0" marB="0" anchor="ctr"/>
                </a:tc>
                <a:extLst>
                  <a:ext uri="{0D108BD9-81ED-4DB2-BD59-A6C34878D82A}">
                    <a16:rowId xmlns:a16="http://schemas.microsoft.com/office/drawing/2014/main" val="2241095665"/>
                  </a:ext>
                </a:extLst>
              </a:tr>
            </a:tbl>
          </a:graphicData>
        </a:graphic>
      </p:graphicFrame>
    </p:spTree>
    <p:extLst>
      <p:ext uri="{BB962C8B-B14F-4D97-AF65-F5344CB8AC3E}">
        <p14:creationId xmlns:p14="http://schemas.microsoft.com/office/powerpoint/2010/main" val="3535699458"/>
      </p:ext>
    </p:extLst>
  </p:cSld>
  <p:clrMapOvr>
    <a:masterClrMapping/>
  </p:clrMapOvr>
  <p:transition spd="slow">
    <p:blinds dir="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94B9B-BD5C-B718-A704-4EEC65DD6ED5}"/>
              </a:ext>
            </a:extLst>
          </p:cNvPr>
          <p:cNvSpPr>
            <a:spLocks noGrp="1"/>
          </p:cNvSpPr>
          <p:nvPr>
            <p:ph type="title"/>
          </p:nvPr>
        </p:nvSpPr>
        <p:spPr>
          <a:xfrm>
            <a:off x="934390" y="215119"/>
            <a:ext cx="6696744" cy="922114"/>
          </a:xfrm>
        </p:spPr>
        <p:txBody>
          <a:bodyPr/>
          <a:lstStyle/>
          <a:p>
            <a:r>
              <a:rPr lang="en-US" sz="3200" dirty="0"/>
              <a:t>        </a:t>
            </a:r>
            <a:r>
              <a:rPr lang="en-US" sz="3200" dirty="0" err="1"/>
              <a:t>Tahasusi</a:t>
            </a:r>
            <a:r>
              <a:rPr lang="en-US" sz="3200" dirty="0"/>
              <a:t> …</a:t>
            </a:r>
            <a:endParaRPr lang="x-none" sz="3200" dirty="0"/>
          </a:p>
        </p:txBody>
      </p:sp>
      <p:sp>
        <p:nvSpPr>
          <p:cNvPr id="4" name="Slide Number Placeholder 3">
            <a:extLst>
              <a:ext uri="{FF2B5EF4-FFF2-40B4-BE49-F238E27FC236}">
                <a16:creationId xmlns:a16="http://schemas.microsoft.com/office/drawing/2014/main" id="{75817AF1-440E-DAF5-2607-34602DC0BDCB}"/>
              </a:ext>
            </a:extLst>
          </p:cNvPr>
          <p:cNvSpPr>
            <a:spLocks noGrp="1"/>
          </p:cNvSpPr>
          <p:nvPr>
            <p:ph type="sldNum" sz="quarter" idx="12"/>
          </p:nvPr>
        </p:nvSpPr>
        <p:spPr/>
        <p:txBody>
          <a:bodyPr/>
          <a:lstStyle/>
          <a:p>
            <a:fld id="{A8C49640-C73F-DB47-8529-5EF0472658B0}" type="slidenum">
              <a:rPr lang="en-GB" altLang="en-US" smtClean="0"/>
              <a:pPr/>
              <a:t>33</a:t>
            </a:fld>
            <a:endParaRPr lang="en-GB" altLang="en-US"/>
          </a:p>
        </p:txBody>
      </p:sp>
      <p:graphicFrame>
        <p:nvGraphicFramePr>
          <p:cNvPr id="6" name="Content Placeholder 5">
            <a:extLst>
              <a:ext uri="{FF2B5EF4-FFF2-40B4-BE49-F238E27FC236}">
                <a16:creationId xmlns:a16="http://schemas.microsoft.com/office/drawing/2014/main" id="{89CA8C46-2535-E9FF-85A9-C9CD9AC20614}"/>
              </a:ext>
            </a:extLst>
          </p:cNvPr>
          <p:cNvGraphicFramePr>
            <a:graphicFrameLocks noGrp="1"/>
          </p:cNvGraphicFramePr>
          <p:nvPr>
            <p:ph idx="1"/>
            <p:extLst>
              <p:ext uri="{D42A27DB-BD31-4B8C-83A1-F6EECF244321}">
                <p14:modId xmlns:p14="http://schemas.microsoft.com/office/powerpoint/2010/main" val="3543480774"/>
              </p:ext>
            </p:extLst>
          </p:nvPr>
        </p:nvGraphicFramePr>
        <p:xfrm>
          <a:off x="0" y="1340768"/>
          <a:ext cx="9144000" cy="5517238"/>
        </p:xfrm>
        <a:graphic>
          <a:graphicData uri="http://schemas.openxmlformats.org/drawingml/2006/table">
            <a:tbl>
              <a:tblPr firstRow="1" firstCol="1" bandRow="1">
                <a:tableStyleId>{5C22544A-7EE6-4342-B048-85BDC9FD1C3A}</a:tableStyleId>
              </a:tblPr>
              <a:tblGrid>
                <a:gridCol w="1331640">
                  <a:extLst>
                    <a:ext uri="{9D8B030D-6E8A-4147-A177-3AD203B41FA5}">
                      <a16:colId xmlns:a16="http://schemas.microsoft.com/office/drawing/2014/main" val="1273265896"/>
                    </a:ext>
                  </a:extLst>
                </a:gridCol>
                <a:gridCol w="7812360">
                  <a:extLst>
                    <a:ext uri="{9D8B030D-6E8A-4147-A177-3AD203B41FA5}">
                      <a16:colId xmlns:a16="http://schemas.microsoft.com/office/drawing/2014/main" val="2344578066"/>
                    </a:ext>
                  </a:extLst>
                </a:gridCol>
              </a:tblGrid>
              <a:tr h="422854">
                <a:tc gridSpan="2">
                  <a:txBody>
                    <a:bodyPr/>
                    <a:lstStyle/>
                    <a:p>
                      <a:pPr marR="20955" algn="just">
                        <a:lnSpc>
                          <a:spcPct val="115000"/>
                        </a:lnSpc>
                        <a:spcBef>
                          <a:spcPts val="505"/>
                        </a:spcBef>
                        <a:spcAft>
                          <a:spcPts val="0"/>
                        </a:spcAft>
                        <a:tabLst>
                          <a:tab pos="110490" algn="l"/>
                        </a:tabLst>
                      </a:pPr>
                      <a:r>
                        <a:rPr lang="ms-MY" sz="1600" b="1" dirty="0">
                          <a:solidFill>
                            <a:srgbClr val="FFFF00"/>
                          </a:solidFill>
                          <a:effectLst/>
                          <a:latin typeface="Tahoma" panose="020B0604030504040204" pitchFamily="34" charset="0"/>
                          <a:ea typeface="Tahoma" panose="020B0604030504040204" pitchFamily="34" charset="0"/>
                          <a:cs typeface="Tahoma" panose="020B0604030504040204" pitchFamily="34" charset="0"/>
                        </a:rPr>
                        <a:t>C: Business Studies</a:t>
                      </a:r>
                      <a:endParaRPr lang="x-none" sz="1600" b="1"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hMerge="1">
                  <a:txBody>
                    <a:bodyPr/>
                    <a:lstStyle/>
                    <a:p>
                      <a:pPr marR="20955" algn="just">
                        <a:lnSpc>
                          <a:spcPct val="115000"/>
                        </a:lnSpc>
                        <a:spcBef>
                          <a:spcPts val="505"/>
                        </a:spcBef>
                        <a:spcAft>
                          <a:spcPts val="0"/>
                        </a:spcAft>
                        <a:tabLst>
                          <a:tab pos="110490" algn="l"/>
                        </a:tabLst>
                      </a:pPr>
                      <a:endParaRPr lang="x-none" sz="1600" b="1"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598685640"/>
                  </a:ext>
                </a:extLst>
              </a:tr>
              <a:tr h="422854">
                <a:tc>
                  <a:txBody>
                    <a:bodyPr/>
                    <a:lstStyle/>
                    <a:p>
                      <a:pPr marR="20955" lvl="1" algn="just">
                        <a:lnSpc>
                          <a:spcPct val="115000"/>
                        </a:lnSpc>
                        <a:spcBef>
                          <a:spcPts val="505"/>
                        </a:spcBef>
                        <a:spcAft>
                          <a:spcPts val="0"/>
                        </a:spcAft>
                        <a:tabLst>
                          <a:tab pos="110490" algn="l"/>
                        </a:tabLst>
                      </a:pPr>
                      <a:r>
                        <a:rPr lang="ms-MY" sz="1600" b="1" dirty="0">
                          <a:effectLst/>
                          <a:latin typeface="Tahoma" panose="020B0604030504040204" pitchFamily="34" charset="0"/>
                          <a:ea typeface="Tahoma" panose="020B0604030504040204" pitchFamily="34" charset="0"/>
                          <a:cs typeface="Tahoma" panose="020B0604030504040204" pitchFamily="34" charset="0"/>
                        </a:rPr>
                        <a:t>19</a:t>
                      </a:r>
                      <a:endParaRPr lang="x-none" sz="16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15000"/>
                        </a:lnSpc>
                        <a:spcBef>
                          <a:spcPts val="505"/>
                        </a:spcBef>
                        <a:spcAft>
                          <a:spcPts val="0"/>
                        </a:spcAft>
                        <a:tabLst>
                          <a:tab pos="126365" algn="l"/>
                          <a:tab pos="313055" algn="l"/>
                        </a:tabLst>
                      </a:pPr>
                      <a:r>
                        <a:rPr lang="ms-MY" sz="1600" b="1">
                          <a:effectLst/>
                          <a:latin typeface="Tahoma" panose="020B0604030504040204" pitchFamily="34" charset="0"/>
                          <a:ea typeface="Tahoma" panose="020B0604030504040204" pitchFamily="34" charset="0"/>
                          <a:cs typeface="Tahoma" panose="020B0604030504040204" pitchFamily="34" charset="0"/>
                        </a:rPr>
                        <a:t>Economics, Business Studies and Accountancy (EBuAc)**</a:t>
                      </a:r>
                      <a:r>
                        <a:rPr lang="ms-MY" sz="1600" b="1" baseline="30000">
                          <a:effectLst/>
                          <a:latin typeface="Tahoma" panose="020B0604030504040204" pitchFamily="34" charset="0"/>
                          <a:ea typeface="Tahoma" panose="020B0604030504040204" pitchFamily="34" charset="0"/>
                          <a:cs typeface="Tahoma" panose="020B0604030504040204" pitchFamily="34" charset="0"/>
                        </a:rPr>
                        <a:t>1</a:t>
                      </a:r>
                      <a:endParaRPr lang="x-none" sz="16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1934579925"/>
                  </a:ext>
                </a:extLst>
              </a:tr>
              <a:tr h="422854">
                <a:tc>
                  <a:txBody>
                    <a:bodyPr/>
                    <a:lstStyle/>
                    <a:p>
                      <a:pPr marR="20955" lvl="1" algn="just">
                        <a:lnSpc>
                          <a:spcPct val="115000"/>
                        </a:lnSpc>
                        <a:spcBef>
                          <a:spcPts val="505"/>
                        </a:spcBef>
                        <a:spcAft>
                          <a:spcPts val="0"/>
                        </a:spcAft>
                        <a:tabLst>
                          <a:tab pos="110490" algn="l"/>
                        </a:tabLst>
                      </a:pPr>
                      <a:r>
                        <a:rPr lang="ms-MY" sz="1600" b="1" dirty="0">
                          <a:effectLst/>
                          <a:latin typeface="Tahoma" panose="020B0604030504040204" pitchFamily="34" charset="0"/>
                          <a:ea typeface="Tahoma" panose="020B0604030504040204" pitchFamily="34" charset="0"/>
                          <a:cs typeface="Tahoma" panose="020B0604030504040204" pitchFamily="34" charset="0"/>
                        </a:rPr>
                        <a:t>20</a:t>
                      </a:r>
                      <a:endParaRPr lang="x-none" sz="16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R="983615" algn="just">
                        <a:lnSpc>
                          <a:spcPct val="115000"/>
                        </a:lnSpc>
                        <a:spcBef>
                          <a:spcPts val="505"/>
                        </a:spcBef>
                        <a:spcAft>
                          <a:spcPts val="0"/>
                        </a:spcAft>
                      </a:pPr>
                      <a:r>
                        <a:rPr lang="ms-MY" sz="1600" b="1">
                          <a:effectLst/>
                          <a:latin typeface="Tahoma" panose="020B0604030504040204" pitchFamily="34" charset="0"/>
                          <a:ea typeface="Tahoma" panose="020B0604030504040204" pitchFamily="34" charset="0"/>
                          <a:cs typeface="Tahoma" panose="020B0604030504040204" pitchFamily="34" charset="0"/>
                        </a:rPr>
                        <a:t>Economics, Geography and Mathematics (EGM)</a:t>
                      </a:r>
                      <a:endParaRPr lang="x-none" sz="16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72327975"/>
                  </a:ext>
                </a:extLst>
              </a:tr>
              <a:tr h="422854">
                <a:tc>
                  <a:txBody>
                    <a:bodyPr/>
                    <a:lstStyle/>
                    <a:p>
                      <a:pPr marR="20955" lvl="1" algn="just">
                        <a:lnSpc>
                          <a:spcPct val="115000"/>
                        </a:lnSpc>
                        <a:spcBef>
                          <a:spcPts val="505"/>
                        </a:spcBef>
                        <a:spcAft>
                          <a:spcPts val="0"/>
                        </a:spcAft>
                        <a:tabLst>
                          <a:tab pos="110490" algn="l"/>
                        </a:tabLst>
                      </a:pPr>
                      <a:r>
                        <a:rPr lang="ms-MY" sz="1600" b="1" dirty="0">
                          <a:effectLst/>
                          <a:latin typeface="Tahoma" panose="020B0604030504040204" pitchFamily="34" charset="0"/>
                          <a:ea typeface="Tahoma" panose="020B0604030504040204" pitchFamily="34" charset="0"/>
                          <a:cs typeface="Tahoma" panose="020B0604030504040204" pitchFamily="34" charset="0"/>
                        </a:rPr>
                        <a:t>21</a:t>
                      </a:r>
                      <a:endParaRPr lang="x-none" sz="16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15000"/>
                        </a:lnSpc>
                        <a:spcBef>
                          <a:spcPts val="505"/>
                        </a:spcBef>
                      </a:pPr>
                      <a:r>
                        <a:rPr lang="ms-MY" sz="1600" b="1">
                          <a:effectLst/>
                          <a:latin typeface="Tahoma" panose="020B0604030504040204" pitchFamily="34" charset="0"/>
                          <a:ea typeface="Tahoma" panose="020B0604030504040204" pitchFamily="34" charset="0"/>
                          <a:cs typeface="Tahoma" panose="020B0604030504040204" pitchFamily="34" charset="0"/>
                        </a:rPr>
                        <a:t>Economics, Computer Science and Mathematics (ECsM)</a:t>
                      </a:r>
                      <a:r>
                        <a:rPr lang="ms-MY" sz="1600" b="1" baseline="30000">
                          <a:effectLst/>
                          <a:latin typeface="Tahoma" panose="020B0604030504040204" pitchFamily="34" charset="0"/>
                          <a:ea typeface="Tahoma" panose="020B0604030504040204" pitchFamily="34" charset="0"/>
                          <a:cs typeface="Tahoma" panose="020B0604030504040204" pitchFamily="34" charset="0"/>
                        </a:rPr>
                        <a:t> 1</a:t>
                      </a:r>
                      <a:endParaRPr lang="x-none" sz="16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1707885881"/>
                  </a:ext>
                </a:extLst>
              </a:tr>
              <a:tr h="442990">
                <a:tc>
                  <a:txBody>
                    <a:bodyPr/>
                    <a:lstStyle/>
                    <a:p>
                      <a:pPr marR="20955" lvl="1" algn="just">
                        <a:lnSpc>
                          <a:spcPct val="115000"/>
                        </a:lnSpc>
                        <a:spcBef>
                          <a:spcPts val="505"/>
                        </a:spcBef>
                        <a:spcAft>
                          <a:spcPts val="0"/>
                        </a:spcAft>
                        <a:tabLst>
                          <a:tab pos="110490" algn="l"/>
                        </a:tabLst>
                      </a:pPr>
                      <a:r>
                        <a:rPr lang="ms-MY" sz="1600" b="1" dirty="0">
                          <a:effectLst/>
                          <a:latin typeface="Tahoma" panose="020B0604030504040204" pitchFamily="34" charset="0"/>
                          <a:ea typeface="Tahoma" panose="020B0604030504040204" pitchFamily="34" charset="0"/>
                          <a:cs typeface="Tahoma" panose="020B0604030504040204" pitchFamily="34" charset="0"/>
                        </a:rPr>
                        <a:t>22</a:t>
                      </a:r>
                      <a:endParaRPr lang="x-none" sz="16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15000"/>
                        </a:lnSpc>
                        <a:spcBef>
                          <a:spcPts val="505"/>
                        </a:spcBef>
                      </a:pPr>
                      <a:r>
                        <a:rPr lang="ms-MY" sz="1600" b="1">
                          <a:effectLst/>
                          <a:latin typeface="Tahoma" panose="020B0604030504040204" pitchFamily="34" charset="0"/>
                          <a:ea typeface="Tahoma" panose="020B0604030504040204" pitchFamily="34" charset="0"/>
                          <a:cs typeface="Tahoma" panose="020B0604030504040204" pitchFamily="34" charset="0"/>
                        </a:rPr>
                        <a:t>Business Studies, Accountancy and Computer Science (BuAcCs)**</a:t>
                      </a:r>
                      <a:r>
                        <a:rPr lang="ms-MY" sz="1600" b="1" baseline="30000">
                          <a:effectLst/>
                          <a:latin typeface="Tahoma" panose="020B0604030504040204" pitchFamily="34" charset="0"/>
                          <a:ea typeface="Tahoma" panose="020B0604030504040204" pitchFamily="34" charset="0"/>
                          <a:cs typeface="Tahoma" panose="020B0604030504040204" pitchFamily="34" charset="0"/>
                        </a:rPr>
                        <a:t> 1</a:t>
                      </a:r>
                      <a:endParaRPr lang="x-none" sz="16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3264307573"/>
                  </a:ext>
                </a:extLst>
              </a:tr>
              <a:tr h="422854">
                <a:tc>
                  <a:txBody>
                    <a:bodyPr/>
                    <a:lstStyle/>
                    <a:p>
                      <a:pPr marR="20955" lvl="1" algn="just">
                        <a:lnSpc>
                          <a:spcPct val="115000"/>
                        </a:lnSpc>
                        <a:spcBef>
                          <a:spcPts val="505"/>
                        </a:spcBef>
                        <a:spcAft>
                          <a:spcPts val="0"/>
                        </a:spcAft>
                        <a:tabLst>
                          <a:tab pos="110490" algn="l"/>
                        </a:tabLst>
                      </a:pPr>
                      <a:r>
                        <a:rPr lang="ms-MY" sz="1600" b="1" dirty="0">
                          <a:effectLst/>
                          <a:latin typeface="Tahoma" panose="020B0604030504040204" pitchFamily="34" charset="0"/>
                          <a:ea typeface="Tahoma" panose="020B0604030504040204" pitchFamily="34" charset="0"/>
                          <a:cs typeface="Tahoma" panose="020B0604030504040204" pitchFamily="34" charset="0"/>
                        </a:rPr>
                        <a:t>23</a:t>
                      </a:r>
                      <a:endParaRPr lang="x-none" sz="16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15000"/>
                        </a:lnSpc>
                        <a:spcBef>
                          <a:spcPts val="505"/>
                        </a:spcBef>
                      </a:pPr>
                      <a:r>
                        <a:rPr lang="ms-MY" sz="1600" b="1">
                          <a:effectLst/>
                          <a:latin typeface="Tahoma" panose="020B0604030504040204" pitchFamily="34" charset="0"/>
                          <a:ea typeface="Tahoma" panose="020B0604030504040204" pitchFamily="34" charset="0"/>
                          <a:cs typeface="Tahoma" panose="020B0604030504040204" pitchFamily="34" charset="0"/>
                        </a:rPr>
                        <a:t>Business Studies, Accountancy and Mathematics (BuAcM)</a:t>
                      </a:r>
                      <a:r>
                        <a:rPr lang="ms-MY" sz="1600" b="1" baseline="30000">
                          <a:effectLst/>
                          <a:latin typeface="Tahoma" panose="020B0604030504040204" pitchFamily="34" charset="0"/>
                          <a:ea typeface="Tahoma" panose="020B0604030504040204" pitchFamily="34" charset="0"/>
                          <a:cs typeface="Tahoma" panose="020B0604030504040204" pitchFamily="34" charset="0"/>
                        </a:rPr>
                        <a:t> 1</a:t>
                      </a:r>
                      <a:endParaRPr lang="x-none" sz="16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3495948208"/>
                  </a:ext>
                </a:extLst>
              </a:tr>
              <a:tr h="422854">
                <a:tc>
                  <a:txBody>
                    <a:bodyPr/>
                    <a:lstStyle/>
                    <a:p>
                      <a:pPr marR="20955" lvl="1" algn="just">
                        <a:lnSpc>
                          <a:spcPct val="115000"/>
                        </a:lnSpc>
                        <a:spcBef>
                          <a:spcPts val="505"/>
                        </a:spcBef>
                        <a:spcAft>
                          <a:spcPts val="0"/>
                        </a:spcAft>
                        <a:tabLst>
                          <a:tab pos="110490" algn="l"/>
                        </a:tabLst>
                      </a:pPr>
                      <a:r>
                        <a:rPr lang="ms-MY" sz="1600" b="1" dirty="0">
                          <a:effectLst/>
                          <a:latin typeface="Tahoma" panose="020B0604030504040204" pitchFamily="34" charset="0"/>
                          <a:ea typeface="Tahoma" panose="020B0604030504040204" pitchFamily="34" charset="0"/>
                          <a:cs typeface="Tahoma" panose="020B0604030504040204" pitchFamily="34" charset="0"/>
                        </a:rPr>
                        <a:t>24</a:t>
                      </a:r>
                      <a:endParaRPr lang="x-none" sz="16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15000"/>
                        </a:lnSpc>
                        <a:spcBef>
                          <a:spcPts val="505"/>
                        </a:spcBef>
                      </a:pPr>
                      <a:r>
                        <a:rPr lang="ms-MY" sz="1600" b="1" dirty="0">
                          <a:effectLst/>
                          <a:latin typeface="Tahoma" panose="020B0604030504040204" pitchFamily="34" charset="0"/>
                          <a:ea typeface="Tahoma" panose="020B0604030504040204" pitchFamily="34" charset="0"/>
                          <a:cs typeface="Tahoma" panose="020B0604030504040204" pitchFamily="34" charset="0"/>
                        </a:rPr>
                        <a:t>Economics, Business Studies and Islamic Knowledge (EBuI)</a:t>
                      </a:r>
                      <a:endParaRPr lang="x-none" sz="16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4082614910"/>
                  </a:ext>
                </a:extLst>
              </a:tr>
              <a:tr h="422854">
                <a:tc gridSpan="2">
                  <a:txBody>
                    <a:bodyPr/>
                    <a:lstStyle/>
                    <a:p>
                      <a:pPr marR="20955" algn="just">
                        <a:lnSpc>
                          <a:spcPct val="115000"/>
                        </a:lnSpc>
                        <a:spcBef>
                          <a:spcPts val="505"/>
                        </a:spcBef>
                        <a:spcAft>
                          <a:spcPts val="0"/>
                        </a:spcAft>
                        <a:tabLst>
                          <a:tab pos="110490" algn="l"/>
                        </a:tabLst>
                      </a:pPr>
                      <a:r>
                        <a:rPr lang="ms-MY" sz="1600" b="1" dirty="0">
                          <a:solidFill>
                            <a:srgbClr val="FFFF00"/>
                          </a:solidFill>
                          <a:effectLst/>
                          <a:latin typeface="Tahoma" panose="020B0604030504040204" pitchFamily="34" charset="0"/>
                          <a:ea typeface="Tahoma" panose="020B0604030504040204" pitchFamily="34" charset="0"/>
                          <a:cs typeface="Tahoma" panose="020B0604030504040204" pitchFamily="34" charset="0"/>
                        </a:rPr>
                        <a:t>D: Tahasusi za Sayansi</a:t>
                      </a:r>
                      <a:endParaRPr lang="x-none" sz="1600" b="1"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hMerge="1">
                  <a:txBody>
                    <a:bodyPr/>
                    <a:lstStyle/>
                    <a:p>
                      <a:pPr marR="20955" algn="just">
                        <a:lnSpc>
                          <a:spcPct val="115000"/>
                        </a:lnSpc>
                        <a:spcBef>
                          <a:spcPts val="505"/>
                        </a:spcBef>
                        <a:spcAft>
                          <a:spcPts val="0"/>
                        </a:spcAft>
                        <a:tabLst>
                          <a:tab pos="110490" algn="l"/>
                        </a:tabLst>
                      </a:pPr>
                      <a:endParaRPr lang="x-none" sz="1600" b="1"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943877128"/>
                  </a:ext>
                </a:extLst>
              </a:tr>
              <a:tr h="422854">
                <a:tc>
                  <a:txBody>
                    <a:bodyPr/>
                    <a:lstStyle/>
                    <a:p>
                      <a:pPr marR="20955" lvl="0" algn="ctr">
                        <a:lnSpc>
                          <a:spcPct val="115000"/>
                        </a:lnSpc>
                        <a:spcBef>
                          <a:spcPts val="505"/>
                        </a:spcBef>
                        <a:spcAft>
                          <a:spcPts val="0"/>
                        </a:spcAft>
                        <a:tabLst>
                          <a:tab pos="110490" algn="l"/>
                        </a:tabLst>
                      </a:pPr>
                      <a:r>
                        <a:rPr lang="ms-MY" sz="1600" b="1" dirty="0">
                          <a:effectLst/>
                          <a:latin typeface="Tahoma" panose="020B0604030504040204" pitchFamily="34" charset="0"/>
                          <a:ea typeface="Tahoma" panose="020B0604030504040204" pitchFamily="34" charset="0"/>
                          <a:cs typeface="Tahoma" panose="020B0604030504040204" pitchFamily="34" charset="0"/>
                        </a:rPr>
                        <a:t>25</a:t>
                      </a:r>
                      <a:endParaRPr lang="x-none" sz="16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15000"/>
                        </a:lnSpc>
                        <a:spcBef>
                          <a:spcPts val="505"/>
                        </a:spcBef>
                      </a:pPr>
                      <a:r>
                        <a:rPr lang="ms-MY" sz="1600" b="1">
                          <a:effectLst/>
                          <a:latin typeface="Tahoma" panose="020B0604030504040204" pitchFamily="34" charset="0"/>
                          <a:ea typeface="Tahoma" panose="020B0604030504040204" pitchFamily="34" charset="0"/>
                          <a:cs typeface="Tahoma" panose="020B0604030504040204" pitchFamily="34" charset="0"/>
                        </a:rPr>
                        <a:t>Physics, Chemistry and Mathematics (PCM)</a:t>
                      </a:r>
                      <a:endParaRPr lang="x-none" sz="16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823666487"/>
                  </a:ext>
                </a:extLst>
              </a:tr>
              <a:tr h="422854">
                <a:tc>
                  <a:txBody>
                    <a:bodyPr/>
                    <a:lstStyle/>
                    <a:p>
                      <a:pPr marR="20955" lvl="0" algn="ctr">
                        <a:lnSpc>
                          <a:spcPct val="115000"/>
                        </a:lnSpc>
                        <a:spcBef>
                          <a:spcPts val="505"/>
                        </a:spcBef>
                        <a:spcAft>
                          <a:spcPts val="0"/>
                        </a:spcAft>
                        <a:tabLst>
                          <a:tab pos="110490" algn="l"/>
                        </a:tabLst>
                      </a:pPr>
                      <a:r>
                        <a:rPr lang="ms-MY" sz="1600" b="1" dirty="0">
                          <a:effectLst/>
                          <a:latin typeface="Tahoma" panose="020B0604030504040204" pitchFamily="34" charset="0"/>
                          <a:ea typeface="Tahoma" panose="020B0604030504040204" pitchFamily="34" charset="0"/>
                          <a:cs typeface="Tahoma" panose="020B0604030504040204" pitchFamily="34" charset="0"/>
                        </a:rPr>
                        <a:t>26</a:t>
                      </a:r>
                      <a:endParaRPr lang="x-none" sz="16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15000"/>
                        </a:lnSpc>
                        <a:spcBef>
                          <a:spcPts val="505"/>
                        </a:spcBef>
                      </a:pPr>
                      <a:r>
                        <a:rPr lang="ms-MY" sz="1600" b="1" dirty="0">
                          <a:effectLst/>
                          <a:latin typeface="Tahoma" panose="020B0604030504040204" pitchFamily="34" charset="0"/>
                          <a:ea typeface="Tahoma" panose="020B0604030504040204" pitchFamily="34" charset="0"/>
                          <a:cs typeface="Tahoma" panose="020B0604030504040204" pitchFamily="34" charset="0"/>
                        </a:rPr>
                        <a:t>Physics, Chemistry and Biology (PCB)**</a:t>
                      </a:r>
                      <a:endParaRPr lang="x-none" sz="16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3623956225"/>
                  </a:ext>
                </a:extLst>
              </a:tr>
              <a:tr h="422854">
                <a:tc>
                  <a:txBody>
                    <a:bodyPr/>
                    <a:lstStyle/>
                    <a:p>
                      <a:pPr marR="20955" lvl="0" algn="ctr">
                        <a:lnSpc>
                          <a:spcPct val="115000"/>
                        </a:lnSpc>
                        <a:spcBef>
                          <a:spcPts val="505"/>
                        </a:spcBef>
                        <a:spcAft>
                          <a:spcPts val="0"/>
                        </a:spcAft>
                        <a:tabLst>
                          <a:tab pos="110490" algn="l"/>
                        </a:tabLst>
                      </a:pPr>
                      <a:r>
                        <a:rPr lang="ms-MY" sz="1600" b="1" dirty="0">
                          <a:effectLst/>
                          <a:latin typeface="Tahoma" panose="020B0604030504040204" pitchFamily="34" charset="0"/>
                          <a:ea typeface="Tahoma" panose="020B0604030504040204" pitchFamily="34" charset="0"/>
                          <a:cs typeface="Tahoma" panose="020B0604030504040204" pitchFamily="34" charset="0"/>
                        </a:rPr>
                        <a:t>27</a:t>
                      </a:r>
                      <a:endParaRPr lang="x-none" sz="16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15000"/>
                        </a:lnSpc>
                        <a:spcBef>
                          <a:spcPts val="505"/>
                        </a:spcBef>
                      </a:pPr>
                      <a:r>
                        <a:rPr lang="ms-MY" sz="1600" b="1">
                          <a:effectLst/>
                          <a:latin typeface="Tahoma" panose="020B0604030504040204" pitchFamily="34" charset="0"/>
                          <a:ea typeface="Tahoma" panose="020B0604030504040204" pitchFamily="34" charset="0"/>
                          <a:cs typeface="Tahoma" panose="020B0604030504040204" pitchFamily="34" charset="0"/>
                        </a:rPr>
                        <a:t>Physics, Mathematics and Computer Science (PMCs)</a:t>
                      </a:r>
                      <a:r>
                        <a:rPr lang="ms-MY" sz="1600" b="1" baseline="30000">
                          <a:effectLst/>
                          <a:latin typeface="Tahoma" panose="020B0604030504040204" pitchFamily="34" charset="0"/>
                          <a:ea typeface="Tahoma" panose="020B0604030504040204" pitchFamily="34" charset="0"/>
                          <a:cs typeface="Tahoma" panose="020B0604030504040204" pitchFamily="34" charset="0"/>
                        </a:rPr>
                        <a:t> 1</a:t>
                      </a:r>
                      <a:r>
                        <a:rPr lang="ms-MY" sz="1600" b="1" baseline="-25000">
                          <a:effectLst/>
                          <a:latin typeface="Tahoma" panose="020B0604030504040204" pitchFamily="34" charset="0"/>
                          <a:ea typeface="Tahoma" panose="020B0604030504040204" pitchFamily="34" charset="0"/>
                          <a:cs typeface="Tahoma" panose="020B0604030504040204" pitchFamily="34" charset="0"/>
                        </a:rPr>
                        <a:t>2</a:t>
                      </a:r>
                      <a:endParaRPr lang="x-none" sz="16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3696855170"/>
                  </a:ext>
                </a:extLst>
              </a:tr>
              <a:tr h="422854">
                <a:tc>
                  <a:txBody>
                    <a:bodyPr/>
                    <a:lstStyle/>
                    <a:p>
                      <a:pPr marR="20955" lvl="0" algn="ctr">
                        <a:lnSpc>
                          <a:spcPct val="115000"/>
                        </a:lnSpc>
                        <a:spcBef>
                          <a:spcPts val="505"/>
                        </a:spcBef>
                        <a:spcAft>
                          <a:spcPts val="0"/>
                        </a:spcAft>
                        <a:tabLst>
                          <a:tab pos="110490" algn="l"/>
                        </a:tabLst>
                      </a:pPr>
                      <a:r>
                        <a:rPr lang="ms-MY" sz="1600" b="1" dirty="0">
                          <a:effectLst/>
                          <a:latin typeface="Tahoma" panose="020B0604030504040204" pitchFamily="34" charset="0"/>
                          <a:ea typeface="Tahoma" panose="020B0604030504040204" pitchFamily="34" charset="0"/>
                          <a:cs typeface="Tahoma" panose="020B0604030504040204" pitchFamily="34" charset="0"/>
                        </a:rPr>
                        <a:t>28</a:t>
                      </a:r>
                      <a:endParaRPr lang="x-none" sz="16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15000"/>
                        </a:lnSpc>
                        <a:spcBef>
                          <a:spcPts val="505"/>
                        </a:spcBef>
                      </a:pPr>
                      <a:r>
                        <a:rPr lang="ms-MY" sz="1600" b="1" dirty="0">
                          <a:effectLst/>
                          <a:latin typeface="Tahoma" panose="020B0604030504040204" pitchFamily="34" charset="0"/>
                          <a:ea typeface="Tahoma" panose="020B0604030504040204" pitchFamily="34" charset="0"/>
                          <a:cs typeface="Tahoma" panose="020B0604030504040204" pitchFamily="34" charset="0"/>
                        </a:rPr>
                        <a:t>Chemistry, Biology and Agriculture (CBA)**</a:t>
                      </a:r>
                      <a:r>
                        <a:rPr lang="ms-MY" sz="1600" b="1" baseline="30000" dirty="0">
                          <a:effectLst/>
                          <a:latin typeface="Tahoma" panose="020B0604030504040204" pitchFamily="34" charset="0"/>
                          <a:ea typeface="Tahoma" panose="020B0604030504040204" pitchFamily="34" charset="0"/>
                          <a:cs typeface="Tahoma" panose="020B0604030504040204" pitchFamily="34" charset="0"/>
                        </a:rPr>
                        <a:t> 1</a:t>
                      </a:r>
                      <a:endParaRPr lang="x-none" sz="16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2096970876"/>
                  </a:ext>
                </a:extLst>
              </a:tr>
              <a:tr h="422854">
                <a:tc>
                  <a:txBody>
                    <a:bodyPr/>
                    <a:lstStyle/>
                    <a:p>
                      <a:pPr marR="20955" lvl="0" algn="ctr">
                        <a:lnSpc>
                          <a:spcPct val="115000"/>
                        </a:lnSpc>
                        <a:spcBef>
                          <a:spcPts val="505"/>
                        </a:spcBef>
                        <a:spcAft>
                          <a:spcPts val="0"/>
                        </a:spcAft>
                        <a:tabLst>
                          <a:tab pos="110490" algn="l"/>
                        </a:tabLst>
                      </a:pPr>
                      <a:r>
                        <a:rPr lang="ms-MY" sz="1600" b="1" dirty="0">
                          <a:effectLst/>
                          <a:latin typeface="Tahoma" panose="020B0604030504040204" pitchFamily="34" charset="0"/>
                          <a:ea typeface="Tahoma" panose="020B0604030504040204" pitchFamily="34" charset="0"/>
                          <a:cs typeface="Tahoma" panose="020B0604030504040204" pitchFamily="34" charset="0"/>
                        </a:rPr>
                        <a:t>29</a:t>
                      </a:r>
                      <a:endParaRPr lang="x-none" sz="16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15000"/>
                        </a:lnSpc>
                        <a:spcBef>
                          <a:spcPts val="505"/>
                        </a:spcBef>
                      </a:pPr>
                      <a:r>
                        <a:rPr lang="ms-MY" sz="1600" b="1" dirty="0">
                          <a:effectLst/>
                          <a:latin typeface="Tahoma" panose="020B0604030504040204" pitchFamily="34" charset="0"/>
                          <a:ea typeface="Tahoma" panose="020B0604030504040204" pitchFamily="34" charset="0"/>
                          <a:cs typeface="Tahoma" panose="020B0604030504040204" pitchFamily="34" charset="0"/>
                        </a:rPr>
                        <a:t>Chemistry, Biology and Food and Human Nutrition (CBN)**</a:t>
                      </a:r>
                      <a:r>
                        <a:rPr lang="ms-MY" sz="1600" b="1" baseline="30000" dirty="0">
                          <a:effectLst/>
                          <a:latin typeface="Tahoma" panose="020B0604030504040204" pitchFamily="34" charset="0"/>
                          <a:ea typeface="Tahoma" panose="020B0604030504040204" pitchFamily="34" charset="0"/>
                          <a:cs typeface="Tahoma" panose="020B0604030504040204" pitchFamily="34" charset="0"/>
                        </a:rPr>
                        <a:t> 1</a:t>
                      </a:r>
                      <a:endParaRPr lang="x-none" sz="16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905716859"/>
                  </a:ext>
                </a:extLst>
              </a:tr>
            </a:tbl>
          </a:graphicData>
        </a:graphic>
      </p:graphicFrame>
    </p:spTree>
    <p:extLst>
      <p:ext uri="{BB962C8B-B14F-4D97-AF65-F5344CB8AC3E}">
        <p14:creationId xmlns:p14="http://schemas.microsoft.com/office/powerpoint/2010/main" val="3181384183"/>
      </p:ext>
    </p:extLst>
  </p:cSld>
  <p:clrMapOvr>
    <a:masterClrMapping/>
  </p:clrMapOvr>
  <p:transition spd="slow">
    <p:blinds dir="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94B9B-BD5C-B718-A704-4EEC65DD6ED5}"/>
              </a:ext>
            </a:extLst>
          </p:cNvPr>
          <p:cNvSpPr>
            <a:spLocks noGrp="1"/>
          </p:cNvSpPr>
          <p:nvPr>
            <p:ph type="title"/>
          </p:nvPr>
        </p:nvSpPr>
        <p:spPr>
          <a:xfrm>
            <a:off x="934390" y="215119"/>
            <a:ext cx="6696744" cy="922114"/>
          </a:xfrm>
        </p:spPr>
        <p:txBody>
          <a:bodyPr/>
          <a:lstStyle/>
          <a:p>
            <a:r>
              <a:rPr lang="en-US" sz="3200" dirty="0"/>
              <a:t>        </a:t>
            </a:r>
            <a:r>
              <a:rPr lang="en-US" sz="3200" dirty="0" err="1"/>
              <a:t>Tahasusi</a:t>
            </a:r>
            <a:r>
              <a:rPr lang="en-US" sz="3200" dirty="0"/>
              <a:t> …</a:t>
            </a:r>
            <a:endParaRPr lang="x-none" sz="3200" dirty="0"/>
          </a:p>
        </p:txBody>
      </p:sp>
      <p:sp>
        <p:nvSpPr>
          <p:cNvPr id="4" name="Slide Number Placeholder 3">
            <a:extLst>
              <a:ext uri="{FF2B5EF4-FFF2-40B4-BE49-F238E27FC236}">
                <a16:creationId xmlns:a16="http://schemas.microsoft.com/office/drawing/2014/main" id="{75817AF1-440E-DAF5-2607-34602DC0BDCB}"/>
              </a:ext>
            </a:extLst>
          </p:cNvPr>
          <p:cNvSpPr>
            <a:spLocks noGrp="1"/>
          </p:cNvSpPr>
          <p:nvPr>
            <p:ph type="sldNum" sz="quarter" idx="12"/>
          </p:nvPr>
        </p:nvSpPr>
        <p:spPr/>
        <p:txBody>
          <a:bodyPr/>
          <a:lstStyle/>
          <a:p>
            <a:fld id="{A8C49640-C73F-DB47-8529-5EF0472658B0}" type="slidenum">
              <a:rPr lang="en-GB" altLang="en-US" smtClean="0"/>
              <a:pPr/>
              <a:t>34</a:t>
            </a:fld>
            <a:endParaRPr lang="en-GB" altLang="en-US"/>
          </a:p>
        </p:txBody>
      </p:sp>
      <p:graphicFrame>
        <p:nvGraphicFramePr>
          <p:cNvPr id="7" name="Content Placeholder 6">
            <a:extLst>
              <a:ext uri="{FF2B5EF4-FFF2-40B4-BE49-F238E27FC236}">
                <a16:creationId xmlns:a16="http://schemas.microsoft.com/office/drawing/2014/main" id="{A444A309-04AF-344A-C8B4-8A72303929C7}"/>
              </a:ext>
            </a:extLst>
          </p:cNvPr>
          <p:cNvGraphicFramePr>
            <a:graphicFrameLocks noGrp="1"/>
          </p:cNvGraphicFramePr>
          <p:nvPr>
            <p:ph idx="1"/>
            <p:extLst>
              <p:ext uri="{D42A27DB-BD31-4B8C-83A1-F6EECF244321}">
                <p14:modId xmlns:p14="http://schemas.microsoft.com/office/powerpoint/2010/main" val="89177505"/>
              </p:ext>
            </p:extLst>
          </p:nvPr>
        </p:nvGraphicFramePr>
        <p:xfrm>
          <a:off x="0" y="1268760"/>
          <a:ext cx="9143999" cy="5589239"/>
        </p:xfrm>
        <a:graphic>
          <a:graphicData uri="http://schemas.openxmlformats.org/drawingml/2006/table">
            <a:tbl>
              <a:tblPr firstRow="1" firstCol="1" bandRow="1">
                <a:tableStyleId>{5C22544A-7EE6-4342-B048-85BDC9FD1C3A}</a:tableStyleId>
              </a:tblPr>
              <a:tblGrid>
                <a:gridCol w="1259632">
                  <a:extLst>
                    <a:ext uri="{9D8B030D-6E8A-4147-A177-3AD203B41FA5}">
                      <a16:colId xmlns:a16="http://schemas.microsoft.com/office/drawing/2014/main" val="288659958"/>
                    </a:ext>
                  </a:extLst>
                </a:gridCol>
                <a:gridCol w="7884367">
                  <a:extLst>
                    <a:ext uri="{9D8B030D-6E8A-4147-A177-3AD203B41FA5}">
                      <a16:colId xmlns:a16="http://schemas.microsoft.com/office/drawing/2014/main" val="748749862"/>
                    </a:ext>
                  </a:extLst>
                </a:gridCol>
              </a:tblGrid>
              <a:tr h="264366">
                <a:tc gridSpan="2">
                  <a:txBody>
                    <a:bodyPr/>
                    <a:lstStyle/>
                    <a:p>
                      <a:pPr marR="20955" algn="just">
                        <a:lnSpc>
                          <a:spcPct val="115000"/>
                        </a:lnSpc>
                        <a:spcBef>
                          <a:spcPts val="505"/>
                        </a:spcBef>
                        <a:spcAft>
                          <a:spcPts val="0"/>
                        </a:spcAft>
                        <a:tabLst>
                          <a:tab pos="110490" algn="l"/>
                        </a:tabLst>
                      </a:pPr>
                      <a:r>
                        <a:rPr lang="ms-MY" sz="1600" b="1" dirty="0">
                          <a:solidFill>
                            <a:srgbClr val="FFFF00"/>
                          </a:solidFill>
                          <a:effectLst/>
                          <a:latin typeface="Tahoma" panose="020B0604030504040204" pitchFamily="34" charset="0"/>
                          <a:ea typeface="Tahoma" panose="020B0604030504040204" pitchFamily="34" charset="0"/>
                          <a:cs typeface="Tahoma" panose="020B0604030504040204" pitchFamily="34" charset="0"/>
                        </a:rPr>
                        <a:t>E: Tahasusi za Michezo</a:t>
                      </a:r>
                      <a:endParaRPr lang="x-none" sz="1600" b="1"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L="55058" marR="55058" marT="0" marB="0" anchor="ctr"/>
                </a:tc>
                <a:tc hMerge="1">
                  <a:txBody>
                    <a:bodyPr/>
                    <a:lstStyle/>
                    <a:p>
                      <a:pPr marR="20955" algn="just">
                        <a:lnSpc>
                          <a:spcPct val="115000"/>
                        </a:lnSpc>
                        <a:spcBef>
                          <a:spcPts val="505"/>
                        </a:spcBef>
                        <a:spcAft>
                          <a:spcPts val="0"/>
                        </a:spcAft>
                        <a:tabLst>
                          <a:tab pos="110490" algn="l"/>
                        </a:tabLst>
                      </a:pPr>
                      <a:endParaRPr lang="x-none" sz="1600" b="1"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L="55058" marR="55058" marT="0" marB="0"/>
                </a:tc>
                <a:extLst>
                  <a:ext uri="{0D108BD9-81ED-4DB2-BD59-A6C34878D82A}">
                    <a16:rowId xmlns:a16="http://schemas.microsoft.com/office/drawing/2014/main" val="137238082"/>
                  </a:ext>
                </a:extLst>
              </a:tr>
              <a:tr h="345785">
                <a:tc>
                  <a:txBody>
                    <a:bodyPr/>
                    <a:lstStyle/>
                    <a:p>
                      <a:pPr marR="20955" algn="ctr">
                        <a:lnSpc>
                          <a:spcPct val="115000"/>
                        </a:lnSpc>
                        <a:spcBef>
                          <a:spcPts val="505"/>
                        </a:spcBef>
                        <a:spcAft>
                          <a:spcPts val="0"/>
                        </a:spcAft>
                        <a:tabLst>
                          <a:tab pos="110490" algn="l"/>
                        </a:tabLst>
                      </a:pPr>
                      <a:r>
                        <a:rPr lang="ms-MY" sz="1600" b="1" dirty="0">
                          <a:effectLst/>
                          <a:latin typeface="Tahoma" panose="020B0604030504040204" pitchFamily="34" charset="0"/>
                          <a:ea typeface="Tahoma" panose="020B0604030504040204" pitchFamily="34" charset="0"/>
                          <a:cs typeface="Tahoma" panose="020B0604030504040204" pitchFamily="34" charset="0"/>
                        </a:rPr>
                        <a:t>30</a:t>
                      </a:r>
                      <a:endParaRPr lang="x-none" sz="1600" b="1" dirty="0">
                        <a:effectLst/>
                        <a:latin typeface="Tahoma" panose="020B0604030504040204" pitchFamily="34" charset="0"/>
                        <a:ea typeface="Tahoma" panose="020B0604030504040204" pitchFamily="34" charset="0"/>
                        <a:cs typeface="Tahoma" panose="020B0604030504040204" pitchFamily="34" charset="0"/>
                      </a:endParaRPr>
                    </a:p>
                  </a:txBody>
                  <a:tcPr marL="55058" marR="55058" marT="0" marB="0"/>
                </a:tc>
                <a:tc>
                  <a:txBody>
                    <a:bodyPr/>
                    <a:lstStyle/>
                    <a:p>
                      <a:pPr marR="22225" algn="just">
                        <a:lnSpc>
                          <a:spcPct val="115000"/>
                        </a:lnSpc>
                        <a:spcBef>
                          <a:spcPts val="505"/>
                        </a:spcBef>
                        <a:spcAft>
                          <a:spcPts val="0"/>
                        </a:spcAft>
                      </a:pPr>
                      <a:r>
                        <a:rPr lang="ms-MY" sz="1600" b="1">
                          <a:effectLst/>
                          <a:latin typeface="Tahoma" panose="020B0604030504040204" pitchFamily="34" charset="0"/>
                          <a:ea typeface="Tahoma" panose="020B0604030504040204" pitchFamily="34" charset="0"/>
                          <a:cs typeface="Tahoma" panose="020B0604030504040204" pitchFamily="34" charset="0"/>
                        </a:rPr>
                        <a:t>Biology, Food and Human Nutrition and Sports (BNS)</a:t>
                      </a:r>
                      <a:r>
                        <a:rPr lang="ms-MY" sz="1600" b="1" baseline="30000">
                          <a:effectLst/>
                          <a:latin typeface="Tahoma" panose="020B0604030504040204" pitchFamily="34" charset="0"/>
                          <a:ea typeface="Tahoma" panose="020B0604030504040204" pitchFamily="34" charset="0"/>
                          <a:cs typeface="Tahoma" panose="020B0604030504040204" pitchFamily="34" charset="0"/>
                        </a:rPr>
                        <a:t> 1</a:t>
                      </a:r>
                      <a:endParaRPr lang="x-none" sz="1600" b="1">
                        <a:effectLst/>
                        <a:latin typeface="Tahoma" panose="020B0604030504040204" pitchFamily="34" charset="0"/>
                        <a:ea typeface="Tahoma" panose="020B0604030504040204" pitchFamily="34" charset="0"/>
                        <a:cs typeface="Tahoma" panose="020B0604030504040204" pitchFamily="34" charset="0"/>
                      </a:endParaRPr>
                    </a:p>
                  </a:txBody>
                  <a:tcPr marL="55058" marR="55058" marT="0" marB="0" anchor="ctr"/>
                </a:tc>
                <a:extLst>
                  <a:ext uri="{0D108BD9-81ED-4DB2-BD59-A6C34878D82A}">
                    <a16:rowId xmlns:a16="http://schemas.microsoft.com/office/drawing/2014/main" val="3068348941"/>
                  </a:ext>
                </a:extLst>
              </a:tr>
              <a:tr h="264366">
                <a:tc>
                  <a:txBody>
                    <a:bodyPr/>
                    <a:lstStyle/>
                    <a:p>
                      <a:pPr marR="20955" algn="ctr">
                        <a:lnSpc>
                          <a:spcPct val="115000"/>
                        </a:lnSpc>
                        <a:spcBef>
                          <a:spcPts val="505"/>
                        </a:spcBef>
                        <a:spcAft>
                          <a:spcPts val="0"/>
                        </a:spcAft>
                        <a:tabLst>
                          <a:tab pos="110490" algn="l"/>
                        </a:tabLst>
                      </a:pPr>
                      <a:r>
                        <a:rPr lang="ms-MY" sz="1600" b="1" dirty="0">
                          <a:effectLst/>
                          <a:latin typeface="Tahoma" panose="020B0604030504040204" pitchFamily="34" charset="0"/>
                          <a:ea typeface="Tahoma" panose="020B0604030504040204" pitchFamily="34" charset="0"/>
                          <a:cs typeface="Tahoma" panose="020B0604030504040204" pitchFamily="34" charset="0"/>
                        </a:rPr>
                        <a:t>31</a:t>
                      </a:r>
                      <a:endParaRPr lang="x-none" sz="1600" b="1" dirty="0">
                        <a:effectLst/>
                        <a:latin typeface="Tahoma" panose="020B0604030504040204" pitchFamily="34" charset="0"/>
                        <a:ea typeface="Tahoma" panose="020B0604030504040204" pitchFamily="34" charset="0"/>
                        <a:cs typeface="Tahoma" panose="020B0604030504040204" pitchFamily="34" charset="0"/>
                      </a:endParaRPr>
                    </a:p>
                  </a:txBody>
                  <a:tcPr marL="55058" marR="55058" marT="0" marB="0"/>
                </a:tc>
                <a:tc>
                  <a:txBody>
                    <a:bodyPr/>
                    <a:lstStyle/>
                    <a:p>
                      <a:pPr marR="22225" algn="just">
                        <a:lnSpc>
                          <a:spcPct val="115000"/>
                        </a:lnSpc>
                        <a:spcBef>
                          <a:spcPts val="505"/>
                        </a:spcBef>
                        <a:spcAft>
                          <a:spcPts val="0"/>
                        </a:spcAft>
                      </a:pPr>
                      <a:r>
                        <a:rPr lang="ms-MY" sz="1600" b="1">
                          <a:effectLst/>
                          <a:latin typeface="Tahoma" panose="020B0604030504040204" pitchFamily="34" charset="0"/>
                          <a:ea typeface="Tahoma" panose="020B0604030504040204" pitchFamily="34" charset="0"/>
                          <a:cs typeface="Tahoma" panose="020B0604030504040204" pitchFamily="34" charset="0"/>
                        </a:rPr>
                        <a:t>English Language, Music and Sports (LMS)</a:t>
                      </a:r>
                      <a:r>
                        <a:rPr lang="ms-MY" sz="1600" b="1" baseline="30000">
                          <a:effectLst/>
                          <a:latin typeface="Tahoma" panose="020B0604030504040204" pitchFamily="34" charset="0"/>
                          <a:ea typeface="Tahoma" panose="020B0604030504040204" pitchFamily="34" charset="0"/>
                          <a:cs typeface="Tahoma" panose="020B0604030504040204" pitchFamily="34" charset="0"/>
                        </a:rPr>
                        <a:t> 1</a:t>
                      </a:r>
                      <a:endParaRPr lang="x-none" sz="1600" b="1">
                        <a:effectLst/>
                        <a:latin typeface="Tahoma" panose="020B0604030504040204" pitchFamily="34" charset="0"/>
                        <a:ea typeface="Tahoma" panose="020B0604030504040204" pitchFamily="34" charset="0"/>
                        <a:cs typeface="Tahoma" panose="020B0604030504040204" pitchFamily="34" charset="0"/>
                      </a:endParaRPr>
                    </a:p>
                  </a:txBody>
                  <a:tcPr marL="55058" marR="55058" marT="0" marB="0" anchor="ctr"/>
                </a:tc>
                <a:extLst>
                  <a:ext uri="{0D108BD9-81ED-4DB2-BD59-A6C34878D82A}">
                    <a16:rowId xmlns:a16="http://schemas.microsoft.com/office/drawing/2014/main" val="1126637480"/>
                  </a:ext>
                </a:extLst>
              </a:tr>
              <a:tr h="264366">
                <a:tc>
                  <a:txBody>
                    <a:bodyPr/>
                    <a:lstStyle/>
                    <a:p>
                      <a:pPr marR="20955" algn="ctr">
                        <a:lnSpc>
                          <a:spcPct val="115000"/>
                        </a:lnSpc>
                        <a:spcBef>
                          <a:spcPts val="505"/>
                        </a:spcBef>
                        <a:spcAft>
                          <a:spcPts val="0"/>
                        </a:spcAft>
                        <a:tabLst>
                          <a:tab pos="110490" algn="l"/>
                        </a:tabLst>
                      </a:pPr>
                      <a:r>
                        <a:rPr lang="ms-MY" sz="1600" b="1" dirty="0">
                          <a:effectLst/>
                          <a:latin typeface="Tahoma" panose="020B0604030504040204" pitchFamily="34" charset="0"/>
                          <a:ea typeface="Tahoma" panose="020B0604030504040204" pitchFamily="34" charset="0"/>
                          <a:cs typeface="Tahoma" panose="020B0604030504040204" pitchFamily="34" charset="0"/>
                        </a:rPr>
                        <a:t>32</a:t>
                      </a:r>
                      <a:endParaRPr lang="x-none" sz="1600" b="1" dirty="0">
                        <a:effectLst/>
                        <a:latin typeface="Tahoma" panose="020B0604030504040204" pitchFamily="34" charset="0"/>
                        <a:ea typeface="Tahoma" panose="020B0604030504040204" pitchFamily="34" charset="0"/>
                        <a:cs typeface="Tahoma" panose="020B0604030504040204" pitchFamily="34" charset="0"/>
                      </a:endParaRPr>
                    </a:p>
                  </a:txBody>
                  <a:tcPr marL="55058" marR="55058" marT="0" marB="0"/>
                </a:tc>
                <a:tc>
                  <a:txBody>
                    <a:bodyPr/>
                    <a:lstStyle/>
                    <a:p>
                      <a:pPr marR="22225" algn="just">
                        <a:lnSpc>
                          <a:spcPct val="115000"/>
                        </a:lnSpc>
                        <a:spcBef>
                          <a:spcPts val="505"/>
                        </a:spcBef>
                        <a:spcAft>
                          <a:spcPts val="0"/>
                        </a:spcAft>
                      </a:pPr>
                      <a:r>
                        <a:rPr lang="ms-MY" sz="1600" b="1">
                          <a:effectLst/>
                          <a:latin typeface="Tahoma" panose="020B0604030504040204" pitchFamily="34" charset="0"/>
                          <a:ea typeface="Tahoma" panose="020B0604030504040204" pitchFamily="34" charset="0"/>
                          <a:cs typeface="Tahoma" panose="020B0604030504040204" pitchFamily="34" charset="0"/>
                        </a:rPr>
                        <a:t>Kiswahili, Music and Sports (KMS)</a:t>
                      </a:r>
                      <a:r>
                        <a:rPr lang="ms-MY" sz="1600" b="1" baseline="30000">
                          <a:effectLst/>
                          <a:latin typeface="Tahoma" panose="020B0604030504040204" pitchFamily="34" charset="0"/>
                          <a:ea typeface="Tahoma" panose="020B0604030504040204" pitchFamily="34" charset="0"/>
                          <a:cs typeface="Tahoma" panose="020B0604030504040204" pitchFamily="34" charset="0"/>
                        </a:rPr>
                        <a:t> 1</a:t>
                      </a:r>
                      <a:endParaRPr lang="x-none" sz="1600" b="1">
                        <a:effectLst/>
                        <a:latin typeface="Tahoma" panose="020B0604030504040204" pitchFamily="34" charset="0"/>
                        <a:ea typeface="Tahoma" panose="020B0604030504040204" pitchFamily="34" charset="0"/>
                        <a:cs typeface="Tahoma" panose="020B0604030504040204" pitchFamily="34" charset="0"/>
                      </a:endParaRPr>
                    </a:p>
                  </a:txBody>
                  <a:tcPr marL="55058" marR="55058" marT="0" marB="0" anchor="ctr"/>
                </a:tc>
                <a:extLst>
                  <a:ext uri="{0D108BD9-81ED-4DB2-BD59-A6C34878D82A}">
                    <a16:rowId xmlns:a16="http://schemas.microsoft.com/office/drawing/2014/main" val="2270596233"/>
                  </a:ext>
                </a:extLst>
              </a:tr>
              <a:tr h="345785">
                <a:tc>
                  <a:txBody>
                    <a:bodyPr/>
                    <a:lstStyle/>
                    <a:p>
                      <a:pPr marR="20955" algn="ctr">
                        <a:lnSpc>
                          <a:spcPct val="115000"/>
                        </a:lnSpc>
                        <a:spcBef>
                          <a:spcPts val="505"/>
                        </a:spcBef>
                        <a:spcAft>
                          <a:spcPts val="0"/>
                        </a:spcAft>
                        <a:tabLst>
                          <a:tab pos="110490" algn="l"/>
                        </a:tabLst>
                      </a:pPr>
                      <a:r>
                        <a:rPr lang="ms-MY" sz="1600" b="1" dirty="0">
                          <a:effectLst/>
                          <a:latin typeface="Tahoma" panose="020B0604030504040204" pitchFamily="34" charset="0"/>
                          <a:ea typeface="Tahoma" panose="020B0604030504040204" pitchFamily="34" charset="0"/>
                          <a:cs typeface="Tahoma" panose="020B0604030504040204" pitchFamily="34" charset="0"/>
                        </a:rPr>
                        <a:t>33</a:t>
                      </a:r>
                      <a:endParaRPr lang="x-none" sz="1600" b="1" dirty="0">
                        <a:effectLst/>
                        <a:latin typeface="Tahoma" panose="020B0604030504040204" pitchFamily="34" charset="0"/>
                        <a:ea typeface="Tahoma" panose="020B0604030504040204" pitchFamily="34" charset="0"/>
                        <a:cs typeface="Tahoma" panose="020B0604030504040204" pitchFamily="34" charset="0"/>
                      </a:endParaRPr>
                    </a:p>
                  </a:txBody>
                  <a:tcPr marL="55058" marR="55058" marT="0" marB="0"/>
                </a:tc>
                <a:tc>
                  <a:txBody>
                    <a:bodyPr/>
                    <a:lstStyle/>
                    <a:p>
                      <a:pPr marR="22225" algn="just">
                        <a:lnSpc>
                          <a:spcPct val="115000"/>
                        </a:lnSpc>
                        <a:spcBef>
                          <a:spcPts val="505"/>
                        </a:spcBef>
                        <a:spcAft>
                          <a:spcPts val="0"/>
                        </a:spcAft>
                      </a:pPr>
                      <a:r>
                        <a:rPr lang="ms-MY" sz="1600" b="1">
                          <a:effectLst/>
                          <a:latin typeface="Tahoma" panose="020B0604030504040204" pitchFamily="34" charset="0"/>
                          <a:ea typeface="Tahoma" panose="020B0604030504040204" pitchFamily="34" charset="0"/>
                          <a:cs typeface="Tahoma" panose="020B0604030504040204" pitchFamily="34" charset="0"/>
                        </a:rPr>
                        <a:t>Fasihi ya Kiswahili, Music and Sports (FaMS)</a:t>
                      </a:r>
                      <a:r>
                        <a:rPr lang="ms-MY" sz="1600" b="1" baseline="30000">
                          <a:effectLst/>
                          <a:latin typeface="Tahoma" panose="020B0604030504040204" pitchFamily="34" charset="0"/>
                          <a:ea typeface="Tahoma" panose="020B0604030504040204" pitchFamily="34" charset="0"/>
                          <a:cs typeface="Tahoma" panose="020B0604030504040204" pitchFamily="34" charset="0"/>
                        </a:rPr>
                        <a:t> 1</a:t>
                      </a:r>
                      <a:endParaRPr lang="x-none" sz="1600" b="1">
                        <a:effectLst/>
                        <a:latin typeface="Tahoma" panose="020B0604030504040204" pitchFamily="34" charset="0"/>
                        <a:ea typeface="Tahoma" panose="020B0604030504040204" pitchFamily="34" charset="0"/>
                        <a:cs typeface="Tahoma" panose="020B0604030504040204" pitchFamily="34" charset="0"/>
                      </a:endParaRPr>
                    </a:p>
                  </a:txBody>
                  <a:tcPr marL="55058" marR="55058" marT="0" marB="0" anchor="ctr"/>
                </a:tc>
                <a:extLst>
                  <a:ext uri="{0D108BD9-81ED-4DB2-BD59-A6C34878D82A}">
                    <a16:rowId xmlns:a16="http://schemas.microsoft.com/office/drawing/2014/main" val="3738212420"/>
                  </a:ext>
                </a:extLst>
              </a:tr>
              <a:tr h="345785">
                <a:tc>
                  <a:txBody>
                    <a:bodyPr/>
                    <a:lstStyle/>
                    <a:p>
                      <a:pPr marR="20955" algn="ctr">
                        <a:lnSpc>
                          <a:spcPct val="115000"/>
                        </a:lnSpc>
                        <a:spcBef>
                          <a:spcPts val="505"/>
                        </a:spcBef>
                        <a:spcAft>
                          <a:spcPts val="0"/>
                        </a:spcAft>
                        <a:tabLst>
                          <a:tab pos="110490" algn="l"/>
                        </a:tabLst>
                      </a:pPr>
                      <a:r>
                        <a:rPr lang="ms-MY" sz="1600" b="1" dirty="0">
                          <a:effectLst/>
                          <a:latin typeface="Tahoma" panose="020B0604030504040204" pitchFamily="34" charset="0"/>
                          <a:ea typeface="Tahoma" panose="020B0604030504040204" pitchFamily="34" charset="0"/>
                          <a:cs typeface="Tahoma" panose="020B0604030504040204" pitchFamily="34" charset="0"/>
                        </a:rPr>
                        <a:t>34</a:t>
                      </a:r>
                      <a:endParaRPr lang="x-none" sz="1600" b="1" dirty="0">
                        <a:effectLst/>
                        <a:latin typeface="Tahoma" panose="020B0604030504040204" pitchFamily="34" charset="0"/>
                        <a:ea typeface="Tahoma" panose="020B0604030504040204" pitchFamily="34" charset="0"/>
                        <a:cs typeface="Tahoma" panose="020B0604030504040204" pitchFamily="34" charset="0"/>
                      </a:endParaRPr>
                    </a:p>
                  </a:txBody>
                  <a:tcPr marL="55058" marR="55058" marT="0" marB="0"/>
                </a:tc>
                <a:tc>
                  <a:txBody>
                    <a:bodyPr/>
                    <a:lstStyle/>
                    <a:p>
                      <a:pPr marR="22225" algn="just">
                        <a:lnSpc>
                          <a:spcPct val="115000"/>
                        </a:lnSpc>
                        <a:spcBef>
                          <a:spcPts val="505"/>
                        </a:spcBef>
                        <a:spcAft>
                          <a:spcPts val="0"/>
                        </a:spcAft>
                      </a:pPr>
                      <a:r>
                        <a:rPr lang="ms-MY" sz="1600" b="1">
                          <a:effectLst/>
                          <a:latin typeface="Tahoma" panose="020B0604030504040204" pitchFamily="34" charset="0"/>
                          <a:ea typeface="Tahoma" panose="020B0604030504040204" pitchFamily="34" charset="0"/>
                          <a:cs typeface="Tahoma" panose="020B0604030504040204" pitchFamily="34" charset="0"/>
                        </a:rPr>
                        <a:t>Literature in English, Music and Sports (LiMS)</a:t>
                      </a:r>
                      <a:r>
                        <a:rPr lang="ms-MY" sz="1600" b="1" baseline="30000">
                          <a:effectLst/>
                          <a:latin typeface="Tahoma" panose="020B0604030504040204" pitchFamily="34" charset="0"/>
                          <a:ea typeface="Tahoma" panose="020B0604030504040204" pitchFamily="34" charset="0"/>
                          <a:cs typeface="Tahoma" panose="020B0604030504040204" pitchFamily="34" charset="0"/>
                        </a:rPr>
                        <a:t> 1</a:t>
                      </a:r>
                      <a:endParaRPr lang="x-none" sz="1600" b="1">
                        <a:effectLst/>
                        <a:latin typeface="Tahoma" panose="020B0604030504040204" pitchFamily="34" charset="0"/>
                        <a:ea typeface="Tahoma" panose="020B0604030504040204" pitchFamily="34" charset="0"/>
                        <a:cs typeface="Tahoma" panose="020B0604030504040204" pitchFamily="34" charset="0"/>
                      </a:endParaRPr>
                    </a:p>
                  </a:txBody>
                  <a:tcPr marL="55058" marR="55058" marT="0" marB="0" anchor="ctr"/>
                </a:tc>
                <a:extLst>
                  <a:ext uri="{0D108BD9-81ED-4DB2-BD59-A6C34878D82A}">
                    <a16:rowId xmlns:a16="http://schemas.microsoft.com/office/drawing/2014/main" val="1733742193"/>
                  </a:ext>
                </a:extLst>
              </a:tr>
              <a:tr h="264366">
                <a:tc>
                  <a:txBody>
                    <a:bodyPr/>
                    <a:lstStyle/>
                    <a:p>
                      <a:pPr marR="20955" algn="ctr">
                        <a:lnSpc>
                          <a:spcPct val="115000"/>
                        </a:lnSpc>
                        <a:spcBef>
                          <a:spcPts val="505"/>
                        </a:spcBef>
                        <a:spcAft>
                          <a:spcPts val="0"/>
                        </a:spcAft>
                        <a:tabLst>
                          <a:tab pos="110490" algn="l"/>
                        </a:tabLst>
                      </a:pPr>
                      <a:r>
                        <a:rPr lang="ms-MY" sz="1600" b="1" dirty="0">
                          <a:effectLst/>
                          <a:latin typeface="Tahoma" panose="020B0604030504040204" pitchFamily="34" charset="0"/>
                          <a:ea typeface="Tahoma" panose="020B0604030504040204" pitchFamily="34" charset="0"/>
                          <a:cs typeface="Tahoma" panose="020B0604030504040204" pitchFamily="34" charset="0"/>
                        </a:rPr>
                        <a:t>35</a:t>
                      </a:r>
                      <a:endParaRPr lang="x-none" sz="1600" b="1" dirty="0">
                        <a:effectLst/>
                        <a:latin typeface="Tahoma" panose="020B0604030504040204" pitchFamily="34" charset="0"/>
                        <a:ea typeface="Tahoma" panose="020B0604030504040204" pitchFamily="34" charset="0"/>
                        <a:cs typeface="Tahoma" panose="020B0604030504040204" pitchFamily="34" charset="0"/>
                      </a:endParaRPr>
                    </a:p>
                  </a:txBody>
                  <a:tcPr marL="55058" marR="55058" marT="0" marB="0"/>
                </a:tc>
                <a:tc>
                  <a:txBody>
                    <a:bodyPr/>
                    <a:lstStyle/>
                    <a:p>
                      <a:pPr marR="22225" algn="just">
                        <a:lnSpc>
                          <a:spcPct val="115000"/>
                        </a:lnSpc>
                        <a:spcBef>
                          <a:spcPts val="505"/>
                        </a:spcBef>
                        <a:spcAft>
                          <a:spcPts val="0"/>
                        </a:spcAft>
                      </a:pPr>
                      <a:r>
                        <a:rPr lang="ms-MY" sz="1600" b="1">
                          <a:effectLst/>
                          <a:latin typeface="Tahoma" panose="020B0604030504040204" pitchFamily="34" charset="0"/>
                          <a:ea typeface="Tahoma" panose="020B0604030504040204" pitchFamily="34" charset="0"/>
                          <a:cs typeface="Tahoma" panose="020B0604030504040204" pitchFamily="34" charset="0"/>
                        </a:rPr>
                        <a:t>French, Music and Sports (FMS)</a:t>
                      </a:r>
                      <a:r>
                        <a:rPr lang="ms-MY" sz="1600" b="1" baseline="30000">
                          <a:effectLst/>
                          <a:latin typeface="Tahoma" panose="020B0604030504040204" pitchFamily="34" charset="0"/>
                          <a:ea typeface="Tahoma" panose="020B0604030504040204" pitchFamily="34" charset="0"/>
                          <a:cs typeface="Tahoma" panose="020B0604030504040204" pitchFamily="34" charset="0"/>
                        </a:rPr>
                        <a:t> 1</a:t>
                      </a:r>
                      <a:endParaRPr lang="x-none" sz="1600" b="1">
                        <a:effectLst/>
                        <a:latin typeface="Tahoma" panose="020B0604030504040204" pitchFamily="34" charset="0"/>
                        <a:ea typeface="Tahoma" panose="020B0604030504040204" pitchFamily="34" charset="0"/>
                        <a:cs typeface="Tahoma" panose="020B0604030504040204" pitchFamily="34" charset="0"/>
                      </a:endParaRPr>
                    </a:p>
                  </a:txBody>
                  <a:tcPr marL="55058" marR="55058" marT="0" marB="0" anchor="ctr"/>
                </a:tc>
                <a:extLst>
                  <a:ext uri="{0D108BD9-81ED-4DB2-BD59-A6C34878D82A}">
                    <a16:rowId xmlns:a16="http://schemas.microsoft.com/office/drawing/2014/main" val="1671714536"/>
                  </a:ext>
                </a:extLst>
              </a:tr>
              <a:tr h="264366">
                <a:tc>
                  <a:txBody>
                    <a:bodyPr/>
                    <a:lstStyle/>
                    <a:p>
                      <a:pPr marR="20955" algn="ctr">
                        <a:lnSpc>
                          <a:spcPct val="115000"/>
                        </a:lnSpc>
                        <a:spcBef>
                          <a:spcPts val="505"/>
                        </a:spcBef>
                        <a:spcAft>
                          <a:spcPts val="0"/>
                        </a:spcAft>
                        <a:tabLst>
                          <a:tab pos="110490" algn="l"/>
                        </a:tabLst>
                      </a:pPr>
                      <a:r>
                        <a:rPr lang="ms-MY" sz="1600" b="1" dirty="0">
                          <a:effectLst/>
                          <a:latin typeface="Tahoma" panose="020B0604030504040204" pitchFamily="34" charset="0"/>
                          <a:ea typeface="Tahoma" panose="020B0604030504040204" pitchFamily="34" charset="0"/>
                          <a:cs typeface="Tahoma" panose="020B0604030504040204" pitchFamily="34" charset="0"/>
                        </a:rPr>
                        <a:t>36</a:t>
                      </a:r>
                      <a:endParaRPr lang="x-none" sz="1600" b="1" dirty="0">
                        <a:effectLst/>
                        <a:latin typeface="Tahoma" panose="020B0604030504040204" pitchFamily="34" charset="0"/>
                        <a:ea typeface="Tahoma" panose="020B0604030504040204" pitchFamily="34" charset="0"/>
                        <a:cs typeface="Tahoma" panose="020B0604030504040204" pitchFamily="34" charset="0"/>
                      </a:endParaRPr>
                    </a:p>
                  </a:txBody>
                  <a:tcPr marL="55058" marR="55058" marT="0" marB="0"/>
                </a:tc>
                <a:tc>
                  <a:txBody>
                    <a:bodyPr/>
                    <a:lstStyle/>
                    <a:p>
                      <a:pPr marR="22225" algn="just">
                        <a:lnSpc>
                          <a:spcPct val="115000"/>
                        </a:lnSpc>
                        <a:spcBef>
                          <a:spcPts val="505"/>
                        </a:spcBef>
                        <a:spcAft>
                          <a:spcPts val="0"/>
                        </a:spcAft>
                      </a:pPr>
                      <a:r>
                        <a:rPr lang="ms-MY" sz="1600" b="1" dirty="0">
                          <a:effectLst/>
                          <a:latin typeface="Tahoma" panose="020B0604030504040204" pitchFamily="34" charset="0"/>
                          <a:ea typeface="Tahoma" panose="020B0604030504040204" pitchFamily="34" charset="0"/>
                          <a:cs typeface="Tahoma" panose="020B0604030504040204" pitchFamily="34" charset="0"/>
                        </a:rPr>
                        <a:t>Arabic, Music and Sports (ArMS)</a:t>
                      </a:r>
                      <a:r>
                        <a:rPr lang="ms-MY" sz="1600" b="1" baseline="30000" dirty="0">
                          <a:effectLst/>
                          <a:latin typeface="Tahoma" panose="020B0604030504040204" pitchFamily="34" charset="0"/>
                          <a:ea typeface="Tahoma" panose="020B0604030504040204" pitchFamily="34" charset="0"/>
                          <a:cs typeface="Tahoma" panose="020B0604030504040204" pitchFamily="34" charset="0"/>
                        </a:rPr>
                        <a:t> 1</a:t>
                      </a:r>
                      <a:endParaRPr lang="x-none" sz="1600" b="1" dirty="0">
                        <a:effectLst/>
                        <a:latin typeface="Tahoma" panose="020B0604030504040204" pitchFamily="34" charset="0"/>
                        <a:ea typeface="Tahoma" panose="020B0604030504040204" pitchFamily="34" charset="0"/>
                        <a:cs typeface="Tahoma" panose="020B0604030504040204" pitchFamily="34" charset="0"/>
                      </a:endParaRPr>
                    </a:p>
                  </a:txBody>
                  <a:tcPr marL="55058" marR="55058" marT="0" marB="0" anchor="ctr"/>
                </a:tc>
                <a:extLst>
                  <a:ext uri="{0D108BD9-81ED-4DB2-BD59-A6C34878D82A}">
                    <a16:rowId xmlns:a16="http://schemas.microsoft.com/office/drawing/2014/main" val="3636105732"/>
                  </a:ext>
                </a:extLst>
              </a:tr>
              <a:tr h="264366">
                <a:tc gridSpan="2">
                  <a:txBody>
                    <a:bodyPr/>
                    <a:lstStyle/>
                    <a:p>
                      <a:pPr marR="22225" algn="just">
                        <a:lnSpc>
                          <a:spcPct val="115000"/>
                        </a:lnSpc>
                        <a:spcBef>
                          <a:spcPts val="505"/>
                        </a:spcBef>
                        <a:spcAft>
                          <a:spcPts val="0"/>
                        </a:spcAft>
                      </a:pPr>
                      <a:r>
                        <a:rPr lang="ms-MY" sz="1600" b="1" dirty="0">
                          <a:solidFill>
                            <a:srgbClr val="FFFF00"/>
                          </a:solidFill>
                          <a:effectLst/>
                          <a:latin typeface="Tahoma" panose="020B0604030504040204" pitchFamily="34" charset="0"/>
                          <a:ea typeface="Tahoma" panose="020B0604030504040204" pitchFamily="34" charset="0"/>
                          <a:cs typeface="Tahoma" panose="020B0604030504040204" pitchFamily="34" charset="0"/>
                        </a:rPr>
                        <a:t>F: Tahasusi za Sanaa</a:t>
                      </a:r>
                      <a:endParaRPr lang="x-none" sz="1600" b="1"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L="55058" marR="55058" marT="0" marB="0" anchor="ctr"/>
                </a:tc>
                <a:tc hMerge="1">
                  <a:txBody>
                    <a:bodyPr/>
                    <a:lstStyle/>
                    <a:p>
                      <a:pPr marR="22225" algn="just">
                        <a:lnSpc>
                          <a:spcPct val="115000"/>
                        </a:lnSpc>
                        <a:spcBef>
                          <a:spcPts val="505"/>
                        </a:spcBef>
                        <a:spcAft>
                          <a:spcPts val="0"/>
                        </a:spcAft>
                      </a:pPr>
                      <a:endParaRPr lang="x-none" sz="1600" b="1"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L="55058" marR="55058" marT="0" marB="0"/>
                </a:tc>
                <a:extLst>
                  <a:ext uri="{0D108BD9-81ED-4DB2-BD59-A6C34878D82A}">
                    <a16:rowId xmlns:a16="http://schemas.microsoft.com/office/drawing/2014/main" val="1312339337"/>
                  </a:ext>
                </a:extLst>
              </a:tr>
              <a:tr h="345785">
                <a:tc>
                  <a:txBody>
                    <a:bodyPr/>
                    <a:lstStyle/>
                    <a:p>
                      <a:pPr marR="20955" algn="ctr">
                        <a:lnSpc>
                          <a:spcPct val="115000"/>
                        </a:lnSpc>
                        <a:spcBef>
                          <a:spcPts val="505"/>
                        </a:spcBef>
                        <a:spcAft>
                          <a:spcPts val="0"/>
                        </a:spcAft>
                        <a:tabLst>
                          <a:tab pos="110490" algn="l"/>
                        </a:tabLst>
                      </a:pPr>
                      <a:r>
                        <a:rPr lang="ms-MY" sz="1600" b="1" dirty="0">
                          <a:effectLst/>
                          <a:latin typeface="Tahoma" panose="020B0604030504040204" pitchFamily="34" charset="0"/>
                          <a:ea typeface="Tahoma" panose="020B0604030504040204" pitchFamily="34" charset="0"/>
                          <a:cs typeface="Tahoma" panose="020B0604030504040204" pitchFamily="34" charset="0"/>
                        </a:rPr>
                        <a:t>37</a:t>
                      </a:r>
                      <a:endParaRPr lang="x-none" sz="1600" b="1" dirty="0">
                        <a:effectLst/>
                        <a:latin typeface="Tahoma" panose="020B0604030504040204" pitchFamily="34" charset="0"/>
                        <a:ea typeface="Tahoma" panose="020B0604030504040204" pitchFamily="34" charset="0"/>
                        <a:cs typeface="Tahoma" panose="020B0604030504040204" pitchFamily="34" charset="0"/>
                      </a:endParaRPr>
                    </a:p>
                  </a:txBody>
                  <a:tcPr marL="55058" marR="55058" marT="0" marB="0"/>
                </a:tc>
                <a:tc>
                  <a:txBody>
                    <a:bodyPr/>
                    <a:lstStyle/>
                    <a:p>
                      <a:pPr marR="22225" algn="just">
                        <a:lnSpc>
                          <a:spcPct val="115000"/>
                        </a:lnSpc>
                        <a:spcBef>
                          <a:spcPts val="505"/>
                        </a:spcBef>
                        <a:spcAft>
                          <a:spcPts val="0"/>
                        </a:spcAft>
                      </a:pPr>
                      <a:r>
                        <a:rPr lang="ms-MY" sz="1600" b="1">
                          <a:effectLst/>
                          <a:latin typeface="Tahoma" panose="020B0604030504040204" pitchFamily="34" charset="0"/>
                          <a:ea typeface="Tahoma" panose="020B0604030504040204" pitchFamily="34" charset="0"/>
                          <a:cs typeface="Tahoma" panose="020B0604030504040204" pitchFamily="34" charset="0"/>
                        </a:rPr>
                        <a:t>Kiswahili, English Language and Theatre Arts (KLT)</a:t>
                      </a:r>
                      <a:r>
                        <a:rPr lang="ms-MY" sz="1600" b="1" baseline="30000">
                          <a:effectLst/>
                          <a:latin typeface="Tahoma" panose="020B0604030504040204" pitchFamily="34" charset="0"/>
                          <a:ea typeface="Tahoma" panose="020B0604030504040204" pitchFamily="34" charset="0"/>
                          <a:cs typeface="Tahoma" panose="020B0604030504040204" pitchFamily="34" charset="0"/>
                        </a:rPr>
                        <a:t> 1</a:t>
                      </a:r>
                      <a:endParaRPr lang="x-none" sz="1600" b="1" dirty="0">
                        <a:effectLst/>
                        <a:latin typeface="Tahoma" panose="020B0604030504040204" pitchFamily="34" charset="0"/>
                        <a:ea typeface="Tahoma" panose="020B0604030504040204" pitchFamily="34" charset="0"/>
                        <a:cs typeface="Tahoma" panose="020B0604030504040204" pitchFamily="34" charset="0"/>
                      </a:endParaRPr>
                    </a:p>
                  </a:txBody>
                  <a:tcPr marL="55058" marR="55058" marT="0" marB="0" anchor="ctr"/>
                </a:tc>
                <a:extLst>
                  <a:ext uri="{0D108BD9-81ED-4DB2-BD59-A6C34878D82A}">
                    <a16:rowId xmlns:a16="http://schemas.microsoft.com/office/drawing/2014/main" val="1303517471"/>
                  </a:ext>
                </a:extLst>
              </a:tr>
              <a:tr h="264366">
                <a:tc>
                  <a:txBody>
                    <a:bodyPr/>
                    <a:lstStyle/>
                    <a:p>
                      <a:pPr marR="20955" algn="ctr">
                        <a:lnSpc>
                          <a:spcPct val="115000"/>
                        </a:lnSpc>
                        <a:spcBef>
                          <a:spcPts val="505"/>
                        </a:spcBef>
                        <a:spcAft>
                          <a:spcPts val="0"/>
                        </a:spcAft>
                        <a:tabLst>
                          <a:tab pos="110490" algn="l"/>
                        </a:tabLst>
                      </a:pPr>
                      <a:r>
                        <a:rPr lang="ms-MY" sz="1600" b="1" dirty="0">
                          <a:effectLst/>
                          <a:latin typeface="Tahoma" panose="020B0604030504040204" pitchFamily="34" charset="0"/>
                          <a:ea typeface="Tahoma" panose="020B0604030504040204" pitchFamily="34" charset="0"/>
                          <a:cs typeface="Tahoma" panose="020B0604030504040204" pitchFamily="34" charset="0"/>
                        </a:rPr>
                        <a:t>38</a:t>
                      </a:r>
                      <a:endParaRPr lang="x-none" sz="1600" b="1" dirty="0">
                        <a:effectLst/>
                        <a:latin typeface="Tahoma" panose="020B0604030504040204" pitchFamily="34" charset="0"/>
                        <a:ea typeface="Tahoma" panose="020B0604030504040204" pitchFamily="34" charset="0"/>
                        <a:cs typeface="Tahoma" panose="020B0604030504040204" pitchFamily="34" charset="0"/>
                      </a:endParaRPr>
                    </a:p>
                  </a:txBody>
                  <a:tcPr marL="55058" marR="55058" marT="0" marB="0"/>
                </a:tc>
                <a:tc>
                  <a:txBody>
                    <a:bodyPr/>
                    <a:lstStyle/>
                    <a:p>
                      <a:pPr marR="22225" algn="just">
                        <a:lnSpc>
                          <a:spcPct val="115000"/>
                        </a:lnSpc>
                        <a:spcBef>
                          <a:spcPts val="505"/>
                        </a:spcBef>
                        <a:spcAft>
                          <a:spcPts val="0"/>
                        </a:spcAft>
                      </a:pPr>
                      <a:r>
                        <a:rPr lang="ms-MY" sz="1600" b="1">
                          <a:effectLst/>
                          <a:latin typeface="Tahoma" panose="020B0604030504040204" pitchFamily="34" charset="0"/>
                          <a:ea typeface="Tahoma" panose="020B0604030504040204" pitchFamily="34" charset="0"/>
                          <a:cs typeface="Tahoma" panose="020B0604030504040204" pitchFamily="34" charset="0"/>
                        </a:rPr>
                        <a:t>Kiswahili, French and Theatre Arts (KFT)</a:t>
                      </a:r>
                      <a:r>
                        <a:rPr lang="ms-MY" sz="1600" b="1" baseline="30000">
                          <a:effectLst/>
                          <a:latin typeface="Tahoma" panose="020B0604030504040204" pitchFamily="34" charset="0"/>
                          <a:ea typeface="Tahoma" panose="020B0604030504040204" pitchFamily="34" charset="0"/>
                          <a:cs typeface="Tahoma" panose="020B0604030504040204" pitchFamily="34" charset="0"/>
                        </a:rPr>
                        <a:t> 1</a:t>
                      </a:r>
                      <a:endParaRPr lang="x-none" sz="1600" b="1">
                        <a:effectLst/>
                        <a:latin typeface="Tahoma" panose="020B0604030504040204" pitchFamily="34" charset="0"/>
                        <a:ea typeface="Tahoma" panose="020B0604030504040204" pitchFamily="34" charset="0"/>
                        <a:cs typeface="Tahoma" panose="020B0604030504040204" pitchFamily="34" charset="0"/>
                      </a:endParaRPr>
                    </a:p>
                  </a:txBody>
                  <a:tcPr marL="55058" marR="55058" marT="0" marB="0" anchor="ctr"/>
                </a:tc>
                <a:extLst>
                  <a:ext uri="{0D108BD9-81ED-4DB2-BD59-A6C34878D82A}">
                    <a16:rowId xmlns:a16="http://schemas.microsoft.com/office/drawing/2014/main" val="3264922390"/>
                  </a:ext>
                </a:extLst>
              </a:tr>
              <a:tr h="345785">
                <a:tc>
                  <a:txBody>
                    <a:bodyPr/>
                    <a:lstStyle/>
                    <a:p>
                      <a:pPr marR="20955" algn="ctr">
                        <a:lnSpc>
                          <a:spcPct val="115000"/>
                        </a:lnSpc>
                        <a:spcBef>
                          <a:spcPts val="505"/>
                        </a:spcBef>
                        <a:spcAft>
                          <a:spcPts val="0"/>
                        </a:spcAft>
                        <a:tabLst>
                          <a:tab pos="110490" algn="l"/>
                        </a:tabLst>
                      </a:pPr>
                      <a:r>
                        <a:rPr lang="ms-MY" sz="1600" b="1" dirty="0">
                          <a:effectLst/>
                          <a:latin typeface="Tahoma" panose="020B0604030504040204" pitchFamily="34" charset="0"/>
                          <a:ea typeface="Tahoma" panose="020B0604030504040204" pitchFamily="34" charset="0"/>
                          <a:cs typeface="Tahoma" panose="020B0604030504040204" pitchFamily="34" charset="0"/>
                        </a:rPr>
                        <a:t>39</a:t>
                      </a:r>
                      <a:endParaRPr lang="x-none" sz="1600" b="1" dirty="0">
                        <a:effectLst/>
                        <a:latin typeface="Tahoma" panose="020B0604030504040204" pitchFamily="34" charset="0"/>
                        <a:ea typeface="Tahoma" panose="020B0604030504040204" pitchFamily="34" charset="0"/>
                        <a:cs typeface="Tahoma" panose="020B0604030504040204" pitchFamily="34" charset="0"/>
                      </a:endParaRPr>
                    </a:p>
                  </a:txBody>
                  <a:tcPr marL="55058" marR="55058" marT="0" marB="0"/>
                </a:tc>
                <a:tc>
                  <a:txBody>
                    <a:bodyPr/>
                    <a:lstStyle/>
                    <a:p>
                      <a:pPr marR="22225" algn="just">
                        <a:lnSpc>
                          <a:spcPct val="115000"/>
                        </a:lnSpc>
                        <a:spcBef>
                          <a:spcPts val="505"/>
                        </a:spcBef>
                        <a:spcAft>
                          <a:spcPts val="0"/>
                        </a:spcAft>
                      </a:pPr>
                      <a:r>
                        <a:rPr lang="ms-MY" sz="1600" b="1">
                          <a:effectLst/>
                          <a:latin typeface="Tahoma" panose="020B0604030504040204" pitchFamily="34" charset="0"/>
                          <a:ea typeface="Tahoma" panose="020B0604030504040204" pitchFamily="34" charset="0"/>
                          <a:cs typeface="Tahoma" panose="020B0604030504040204" pitchFamily="34" charset="0"/>
                        </a:rPr>
                        <a:t>Fasihi ya Kiswahili, English Language and Theatre Arts (FaLT)</a:t>
                      </a:r>
                      <a:r>
                        <a:rPr lang="ms-MY" sz="1600" b="1" baseline="30000">
                          <a:effectLst/>
                          <a:latin typeface="Tahoma" panose="020B0604030504040204" pitchFamily="34" charset="0"/>
                          <a:ea typeface="Tahoma" panose="020B0604030504040204" pitchFamily="34" charset="0"/>
                          <a:cs typeface="Tahoma" panose="020B0604030504040204" pitchFamily="34" charset="0"/>
                        </a:rPr>
                        <a:t> 1</a:t>
                      </a:r>
                      <a:endParaRPr lang="x-none" sz="1600" b="1">
                        <a:effectLst/>
                        <a:latin typeface="Tahoma" panose="020B0604030504040204" pitchFamily="34" charset="0"/>
                        <a:ea typeface="Tahoma" panose="020B0604030504040204" pitchFamily="34" charset="0"/>
                        <a:cs typeface="Tahoma" panose="020B0604030504040204" pitchFamily="34" charset="0"/>
                      </a:endParaRPr>
                    </a:p>
                  </a:txBody>
                  <a:tcPr marL="55058" marR="55058" marT="0" marB="0" anchor="ctr"/>
                </a:tc>
                <a:extLst>
                  <a:ext uri="{0D108BD9-81ED-4DB2-BD59-A6C34878D82A}">
                    <a16:rowId xmlns:a16="http://schemas.microsoft.com/office/drawing/2014/main" val="3029156252"/>
                  </a:ext>
                </a:extLst>
              </a:tr>
              <a:tr h="345785">
                <a:tc>
                  <a:txBody>
                    <a:bodyPr/>
                    <a:lstStyle/>
                    <a:p>
                      <a:pPr marR="20955" algn="ctr">
                        <a:lnSpc>
                          <a:spcPct val="115000"/>
                        </a:lnSpc>
                        <a:spcBef>
                          <a:spcPts val="505"/>
                        </a:spcBef>
                        <a:spcAft>
                          <a:spcPts val="0"/>
                        </a:spcAft>
                        <a:tabLst>
                          <a:tab pos="110490" algn="l"/>
                        </a:tabLst>
                      </a:pPr>
                      <a:r>
                        <a:rPr lang="ms-MY" sz="1600" b="1" dirty="0">
                          <a:effectLst/>
                          <a:latin typeface="Tahoma" panose="020B0604030504040204" pitchFamily="34" charset="0"/>
                          <a:ea typeface="Tahoma" panose="020B0604030504040204" pitchFamily="34" charset="0"/>
                          <a:cs typeface="Tahoma" panose="020B0604030504040204" pitchFamily="34" charset="0"/>
                        </a:rPr>
                        <a:t>40</a:t>
                      </a:r>
                      <a:endParaRPr lang="x-none" sz="1600" b="1" dirty="0">
                        <a:effectLst/>
                        <a:latin typeface="Tahoma" panose="020B0604030504040204" pitchFamily="34" charset="0"/>
                        <a:ea typeface="Tahoma" panose="020B0604030504040204" pitchFamily="34" charset="0"/>
                        <a:cs typeface="Tahoma" panose="020B0604030504040204" pitchFamily="34" charset="0"/>
                      </a:endParaRPr>
                    </a:p>
                  </a:txBody>
                  <a:tcPr marL="55058" marR="55058" marT="0" marB="0"/>
                </a:tc>
                <a:tc>
                  <a:txBody>
                    <a:bodyPr/>
                    <a:lstStyle/>
                    <a:p>
                      <a:pPr marR="22225" algn="just">
                        <a:lnSpc>
                          <a:spcPct val="115000"/>
                        </a:lnSpc>
                        <a:spcBef>
                          <a:spcPts val="505"/>
                        </a:spcBef>
                        <a:spcAft>
                          <a:spcPts val="0"/>
                        </a:spcAft>
                      </a:pPr>
                      <a:r>
                        <a:rPr lang="ms-MY" sz="1600" b="1">
                          <a:effectLst/>
                          <a:latin typeface="Tahoma" panose="020B0604030504040204" pitchFamily="34" charset="0"/>
                          <a:ea typeface="Tahoma" panose="020B0604030504040204" pitchFamily="34" charset="0"/>
                          <a:cs typeface="Tahoma" panose="020B0604030504040204" pitchFamily="34" charset="0"/>
                        </a:rPr>
                        <a:t>Kiswahili, Literature in English and Theatre Arts (KLiT)</a:t>
                      </a:r>
                      <a:r>
                        <a:rPr lang="ms-MY" sz="1600" b="1" baseline="30000">
                          <a:effectLst/>
                          <a:latin typeface="Tahoma" panose="020B0604030504040204" pitchFamily="34" charset="0"/>
                          <a:ea typeface="Tahoma" panose="020B0604030504040204" pitchFamily="34" charset="0"/>
                          <a:cs typeface="Tahoma" panose="020B0604030504040204" pitchFamily="34" charset="0"/>
                        </a:rPr>
                        <a:t> 1</a:t>
                      </a:r>
                      <a:endParaRPr lang="x-none" sz="1600" b="1">
                        <a:effectLst/>
                        <a:latin typeface="Tahoma" panose="020B0604030504040204" pitchFamily="34" charset="0"/>
                        <a:ea typeface="Tahoma" panose="020B0604030504040204" pitchFamily="34" charset="0"/>
                        <a:cs typeface="Tahoma" panose="020B0604030504040204" pitchFamily="34" charset="0"/>
                      </a:endParaRPr>
                    </a:p>
                  </a:txBody>
                  <a:tcPr marL="55058" marR="55058" marT="0" marB="0" anchor="ctr"/>
                </a:tc>
                <a:extLst>
                  <a:ext uri="{0D108BD9-81ED-4DB2-BD59-A6C34878D82A}">
                    <a16:rowId xmlns:a16="http://schemas.microsoft.com/office/drawing/2014/main" val="138115148"/>
                  </a:ext>
                </a:extLst>
              </a:tr>
              <a:tr h="345785">
                <a:tc>
                  <a:txBody>
                    <a:bodyPr/>
                    <a:lstStyle/>
                    <a:p>
                      <a:pPr marR="20955" algn="ctr">
                        <a:lnSpc>
                          <a:spcPct val="115000"/>
                        </a:lnSpc>
                        <a:spcBef>
                          <a:spcPts val="505"/>
                        </a:spcBef>
                        <a:spcAft>
                          <a:spcPts val="0"/>
                        </a:spcAft>
                        <a:tabLst>
                          <a:tab pos="110490" algn="l"/>
                        </a:tabLst>
                      </a:pPr>
                      <a:r>
                        <a:rPr lang="ms-MY" sz="1600" b="1" dirty="0">
                          <a:effectLst/>
                          <a:latin typeface="Tahoma" panose="020B0604030504040204" pitchFamily="34" charset="0"/>
                          <a:ea typeface="Tahoma" panose="020B0604030504040204" pitchFamily="34" charset="0"/>
                          <a:cs typeface="Tahoma" panose="020B0604030504040204" pitchFamily="34" charset="0"/>
                        </a:rPr>
                        <a:t>41</a:t>
                      </a:r>
                      <a:endParaRPr lang="x-none" sz="1600" b="1" dirty="0">
                        <a:effectLst/>
                        <a:latin typeface="Tahoma" panose="020B0604030504040204" pitchFamily="34" charset="0"/>
                        <a:ea typeface="Tahoma" panose="020B0604030504040204" pitchFamily="34" charset="0"/>
                        <a:cs typeface="Tahoma" panose="020B0604030504040204" pitchFamily="34" charset="0"/>
                      </a:endParaRPr>
                    </a:p>
                  </a:txBody>
                  <a:tcPr marL="55058" marR="55058" marT="0" marB="0"/>
                </a:tc>
                <a:tc>
                  <a:txBody>
                    <a:bodyPr/>
                    <a:lstStyle/>
                    <a:p>
                      <a:pPr marR="22225" algn="just">
                        <a:lnSpc>
                          <a:spcPct val="115000"/>
                        </a:lnSpc>
                        <a:spcBef>
                          <a:spcPts val="505"/>
                        </a:spcBef>
                        <a:spcAft>
                          <a:spcPts val="0"/>
                        </a:spcAft>
                      </a:pPr>
                      <a:r>
                        <a:rPr lang="ms-MY" sz="1600" b="1">
                          <a:effectLst/>
                          <a:latin typeface="Tahoma" panose="020B0604030504040204" pitchFamily="34" charset="0"/>
                          <a:ea typeface="Tahoma" panose="020B0604030504040204" pitchFamily="34" charset="0"/>
                          <a:cs typeface="Tahoma" panose="020B0604030504040204" pitchFamily="34" charset="0"/>
                        </a:rPr>
                        <a:t>Kiswahili, English Language and Music (KLM)</a:t>
                      </a:r>
                      <a:r>
                        <a:rPr lang="ms-MY" sz="1600" b="1" baseline="30000">
                          <a:effectLst/>
                          <a:latin typeface="Tahoma" panose="020B0604030504040204" pitchFamily="34" charset="0"/>
                          <a:ea typeface="Tahoma" panose="020B0604030504040204" pitchFamily="34" charset="0"/>
                          <a:cs typeface="Tahoma" panose="020B0604030504040204" pitchFamily="34" charset="0"/>
                        </a:rPr>
                        <a:t> 1</a:t>
                      </a:r>
                      <a:endParaRPr lang="x-none" sz="1600" b="1">
                        <a:effectLst/>
                        <a:latin typeface="Tahoma" panose="020B0604030504040204" pitchFamily="34" charset="0"/>
                        <a:ea typeface="Tahoma" panose="020B0604030504040204" pitchFamily="34" charset="0"/>
                        <a:cs typeface="Tahoma" panose="020B0604030504040204" pitchFamily="34" charset="0"/>
                      </a:endParaRPr>
                    </a:p>
                  </a:txBody>
                  <a:tcPr marL="55058" marR="55058" marT="0" marB="0" anchor="ctr"/>
                </a:tc>
                <a:extLst>
                  <a:ext uri="{0D108BD9-81ED-4DB2-BD59-A6C34878D82A}">
                    <a16:rowId xmlns:a16="http://schemas.microsoft.com/office/drawing/2014/main" val="1934373133"/>
                  </a:ext>
                </a:extLst>
              </a:tr>
              <a:tr h="264366">
                <a:tc>
                  <a:txBody>
                    <a:bodyPr/>
                    <a:lstStyle/>
                    <a:p>
                      <a:pPr marR="20955" algn="ctr">
                        <a:lnSpc>
                          <a:spcPct val="115000"/>
                        </a:lnSpc>
                        <a:spcBef>
                          <a:spcPts val="505"/>
                        </a:spcBef>
                        <a:spcAft>
                          <a:spcPts val="0"/>
                        </a:spcAft>
                        <a:tabLst>
                          <a:tab pos="110490" algn="l"/>
                        </a:tabLst>
                      </a:pPr>
                      <a:r>
                        <a:rPr lang="ms-MY" sz="1600" b="1" dirty="0">
                          <a:effectLst/>
                          <a:latin typeface="Tahoma" panose="020B0604030504040204" pitchFamily="34" charset="0"/>
                          <a:ea typeface="Tahoma" panose="020B0604030504040204" pitchFamily="34" charset="0"/>
                          <a:cs typeface="Tahoma" panose="020B0604030504040204" pitchFamily="34" charset="0"/>
                        </a:rPr>
                        <a:t>42</a:t>
                      </a:r>
                      <a:endParaRPr lang="x-none" sz="1600" b="1" dirty="0">
                        <a:effectLst/>
                        <a:latin typeface="Tahoma" panose="020B0604030504040204" pitchFamily="34" charset="0"/>
                        <a:ea typeface="Tahoma" panose="020B0604030504040204" pitchFamily="34" charset="0"/>
                        <a:cs typeface="Tahoma" panose="020B0604030504040204" pitchFamily="34" charset="0"/>
                      </a:endParaRPr>
                    </a:p>
                  </a:txBody>
                  <a:tcPr marL="55058" marR="55058" marT="0" marB="0"/>
                </a:tc>
                <a:tc>
                  <a:txBody>
                    <a:bodyPr/>
                    <a:lstStyle/>
                    <a:p>
                      <a:pPr marR="22225" algn="just">
                        <a:lnSpc>
                          <a:spcPct val="115000"/>
                        </a:lnSpc>
                        <a:spcBef>
                          <a:spcPts val="505"/>
                        </a:spcBef>
                        <a:spcAft>
                          <a:spcPts val="0"/>
                        </a:spcAft>
                      </a:pPr>
                      <a:r>
                        <a:rPr lang="ms-MY" sz="1600" b="1">
                          <a:effectLst/>
                          <a:latin typeface="Tahoma" panose="020B0604030504040204" pitchFamily="34" charset="0"/>
                          <a:ea typeface="Tahoma" panose="020B0604030504040204" pitchFamily="34" charset="0"/>
                          <a:cs typeface="Tahoma" panose="020B0604030504040204" pitchFamily="34" charset="0"/>
                        </a:rPr>
                        <a:t>Kiswahili, French and Music (KFM)</a:t>
                      </a:r>
                      <a:r>
                        <a:rPr lang="ms-MY" sz="1600" b="1" baseline="30000">
                          <a:effectLst/>
                          <a:latin typeface="Tahoma" panose="020B0604030504040204" pitchFamily="34" charset="0"/>
                          <a:ea typeface="Tahoma" panose="020B0604030504040204" pitchFamily="34" charset="0"/>
                          <a:cs typeface="Tahoma" panose="020B0604030504040204" pitchFamily="34" charset="0"/>
                        </a:rPr>
                        <a:t> 1</a:t>
                      </a:r>
                      <a:endParaRPr lang="x-none" sz="1600" b="1">
                        <a:effectLst/>
                        <a:latin typeface="Tahoma" panose="020B0604030504040204" pitchFamily="34" charset="0"/>
                        <a:ea typeface="Tahoma" panose="020B0604030504040204" pitchFamily="34" charset="0"/>
                        <a:cs typeface="Tahoma" panose="020B0604030504040204" pitchFamily="34" charset="0"/>
                      </a:endParaRPr>
                    </a:p>
                  </a:txBody>
                  <a:tcPr marL="55058" marR="55058" marT="0" marB="0" anchor="ctr"/>
                </a:tc>
                <a:extLst>
                  <a:ext uri="{0D108BD9-81ED-4DB2-BD59-A6C34878D82A}">
                    <a16:rowId xmlns:a16="http://schemas.microsoft.com/office/drawing/2014/main" val="1181198838"/>
                  </a:ext>
                </a:extLst>
              </a:tr>
              <a:tr h="345785">
                <a:tc>
                  <a:txBody>
                    <a:bodyPr/>
                    <a:lstStyle/>
                    <a:p>
                      <a:pPr marR="20955" algn="ctr">
                        <a:lnSpc>
                          <a:spcPct val="115000"/>
                        </a:lnSpc>
                        <a:spcBef>
                          <a:spcPts val="505"/>
                        </a:spcBef>
                        <a:spcAft>
                          <a:spcPts val="0"/>
                        </a:spcAft>
                        <a:tabLst>
                          <a:tab pos="110490" algn="l"/>
                        </a:tabLst>
                      </a:pPr>
                      <a:r>
                        <a:rPr lang="ms-MY" sz="1600" b="1" dirty="0">
                          <a:effectLst/>
                          <a:latin typeface="Tahoma" panose="020B0604030504040204" pitchFamily="34" charset="0"/>
                          <a:ea typeface="Tahoma" panose="020B0604030504040204" pitchFamily="34" charset="0"/>
                          <a:cs typeface="Tahoma" panose="020B0604030504040204" pitchFamily="34" charset="0"/>
                        </a:rPr>
                        <a:t>43</a:t>
                      </a:r>
                      <a:endParaRPr lang="x-none" sz="1600" b="1" dirty="0">
                        <a:effectLst/>
                        <a:latin typeface="Tahoma" panose="020B0604030504040204" pitchFamily="34" charset="0"/>
                        <a:ea typeface="Tahoma" panose="020B0604030504040204" pitchFamily="34" charset="0"/>
                        <a:cs typeface="Tahoma" panose="020B0604030504040204" pitchFamily="34" charset="0"/>
                      </a:endParaRPr>
                    </a:p>
                  </a:txBody>
                  <a:tcPr marL="55058" marR="55058" marT="0" marB="0"/>
                </a:tc>
                <a:tc>
                  <a:txBody>
                    <a:bodyPr/>
                    <a:lstStyle/>
                    <a:p>
                      <a:pPr marR="22225" algn="just">
                        <a:lnSpc>
                          <a:spcPct val="115000"/>
                        </a:lnSpc>
                        <a:spcBef>
                          <a:spcPts val="505"/>
                        </a:spcBef>
                        <a:spcAft>
                          <a:spcPts val="0"/>
                        </a:spcAft>
                      </a:pPr>
                      <a:r>
                        <a:rPr lang="ms-MY" sz="1600" b="1">
                          <a:effectLst/>
                          <a:latin typeface="Tahoma" panose="020B0604030504040204" pitchFamily="34" charset="0"/>
                          <a:ea typeface="Tahoma" panose="020B0604030504040204" pitchFamily="34" charset="0"/>
                          <a:cs typeface="Tahoma" panose="020B0604030504040204" pitchFamily="34" charset="0"/>
                        </a:rPr>
                        <a:t>Fasihi ya Kiswahili, English Language and Music (FaLM)</a:t>
                      </a:r>
                      <a:r>
                        <a:rPr lang="ms-MY" sz="1600" b="1" baseline="30000">
                          <a:effectLst/>
                          <a:latin typeface="Tahoma" panose="020B0604030504040204" pitchFamily="34" charset="0"/>
                          <a:ea typeface="Tahoma" panose="020B0604030504040204" pitchFamily="34" charset="0"/>
                          <a:cs typeface="Tahoma" panose="020B0604030504040204" pitchFamily="34" charset="0"/>
                        </a:rPr>
                        <a:t> 1</a:t>
                      </a:r>
                      <a:endParaRPr lang="x-none" sz="1600" b="1">
                        <a:effectLst/>
                        <a:latin typeface="Tahoma" panose="020B0604030504040204" pitchFamily="34" charset="0"/>
                        <a:ea typeface="Tahoma" panose="020B0604030504040204" pitchFamily="34" charset="0"/>
                        <a:cs typeface="Tahoma" panose="020B0604030504040204" pitchFamily="34" charset="0"/>
                      </a:endParaRPr>
                    </a:p>
                  </a:txBody>
                  <a:tcPr marL="55058" marR="55058" marT="0" marB="0" anchor="ctr"/>
                </a:tc>
                <a:extLst>
                  <a:ext uri="{0D108BD9-81ED-4DB2-BD59-A6C34878D82A}">
                    <a16:rowId xmlns:a16="http://schemas.microsoft.com/office/drawing/2014/main" val="2961329050"/>
                  </a:ext>
                </a:extLst>
              </a:tr>
              <a:tr h="345785">
                <a:tc>
                  <a:txBody>
                    <a:bodyPr/>
                    <a:lstStyle/>
                    <a:p>
                      <a:pPr marR="20955" algn="ctr">
                        <a:lnSpc>
                          <a:spcPct val="115000"/>
                        </a:lnSpc>
                        <a:spcBef>
                          <a:spcPts val="505"/>
                        </a:spcBef>
                        <a:spcAft>
                          <a:spcPts val="0"/>
                        </a:spcAft>
                        <a:tabLst>
                          <a:tab pos="110490" algn="l"/>
                        </a:tabLst>
                      </a:pPr>
                      <a:r>
                        <a:rPr lang="ms-MY" sz="1600" b="1" dirty="0">
                          <a:effectLst/>
                          <a:latin typeface="Tahoma" panose="020B0604030504040204" pitchFamily="34" charset="0"/>
                          <a:ea typeface="Tahoma" panose="020B0604030504040204" pitchFamily="34" charset="0"/>
                          <a:cs typeface="Tahoma" panose="020B0604030504040204" pitchFamily="34" charset="0"/>
                        </a:rPr>
                        <a:t>44</a:t>
                      </a:r>
                      <a:endParaRPr lang="x-none" sz="1600" b="1" dirty="0">
                        <a:effectLst/>
                        <a:latin typeface="Tahoma" panose="020B0604030504040204" pitchFamily="34" charset="0"/>
                        <a:ea typeface="Tahoma" panose="020B0604030504040204" pitchFamily="34" charset="0"/>
                        <a:cs typeface="Tahoma" panose="020B0604030504040204" pitchFamily="34" charset="0"/>
                      </a:endParaRPr>
                    </a:p>
                  </a:txBody>
                  <a:tcPr marL="55058" marR="55058" marT="0" marB="0"/>
                </a:tc>
                <a:tc>
                  <a:txBody>
                    <a:bodyPr/>
                    <a:lstStyle/>
                    <a:p>
                      <a:pPr marR="22225" algn="just">
                        <a:lnSpc>
                          <a:spcPct val="115000"/>
                        </a:lnSpc>
                        <a:spcBef>
                          <a:spcPts val="505"/>
                        </a:spcBef>
                        <a:spcAft>
                          <a:spcPts val="0"/>
                        </a:spcAft>
                      </a:pPr>
                      <a:r>
                        <a:rPr lang="ms-MY" sz="1600" b="1">
                          <a:effectLst/>
                          <a:latin typeface="Tahoma" panose="020B0604030504040204" pitchFamily="34" charset="0"/>
                          <a:ea typeface="Tahoma" panose="020B0604030504040204" pitchFamily="34" charset="0"/>
                          <a:cs typeface="Tahoma" panose="020B0604030504040204" pitchFamily="34" charset="0"/>
                        </a:rPr>
                        <a:t>Kiswahili, Literature in English and Music (KLiM)</a:t>
                      </a:r>
                      <a:r>
                        <a:rPr lang="ms-MY" sz="1600" b="1" baseline="30000">
                          <a:effectLst/>
                          <a:latin typeface="Tahoma" panose="020B0604030504040204" pitchFamily="34" charset="0"/>
                          <a:ea typeface="Tahoma" panose="020B0604030504040204" pitchFamily="34" charset="0"/>
                          <a:cs typeface="Tahoma" panose="020B0604030504040204" pitchFamily="34" charset="0"/>
                        </a:rPr>
                        <a:t> 1</a:t>
                      </a:r>
                      <a:endParaRPr lang="x-none" sz="1600" b="1">
                        <a:effectLst/>
                        <a:latin typeface="Tahoma" panose="020B0604030504040204" pitchFamily="34" charset="0"/>
                        <a:ea typeface="Tahoma" panose="020B0604030504040204" pitchFamily="34" charset="0"/>
                        <a:cs typeface="Tahoma" panose="020B0604030504040204" pitchFamily="34" charset="0"/>
                      </a:endParaRPr>
                    </a:p>
                  </a:txBody>
                  <a:tcPr marL="55058" marR="55058" marT="0" marB="0" anchor="ctr"/>
                </a:tc>
                <a:extLst>
                  <a:ext uri="{0D108BD9-81ED-4DB2-BD59-A6C34878D82A}">
                    <a16:rowId xmlns:a16="http://schemas.microsoft.com/office/drawing/2014/main" val="3258326699"/>
                  </a:ext>
                </a:extLst>
              </a:tr>
              <a:tr h="362246">
                <a:tc>
                  <a:txBody>
                    <a:bodyPr/>
                    <a:lstStyle/>
                    <a:p>
                      <a:pPr marR="20955" algn="ctr">
                        <a:lnSpc>
                          <a:spcPct val="115000"/>
                        </a:lnSpc>
                        <a:spcBef>
                          <a:spcPts val="505"/>
                        </a:spcBef>
                        <a:spcAft>
                          <a:spcPts val="0"/>
                        </a:spcAft>
                        <a:tabLst>
                          <a:tab pos="110490" algn="l"/>
                        </a:tabLst>
                      </a:pPr>
                      <a:r>
                        <a:rPr lang="ms-MY" sz="1600" b="1" dirty="0">
                          <a:effectLst/>
                          <a:latin typeface="Tahoma" panose="020B0604030504040204" pitchFamily="34" charset="0"/>
                          <a:ea typeface="Tahoma" panose="020B0604030504040204" pitchFamily="34" charset="0"/>
                          <a:cs typeface="Tahoma" panose="020B0604030504040204" pitchFamily="34" charset="0"/>
                        </a:rPr>
                        <a:t>45</a:t>
                      </a:r>
                      <a:endParaRPr lang="x-none" sz="1600" b="1" dirty="0">
                        <a:effectLst/>
                        <a:latin typeface="Tahoma" panose="020B0604030504040204" pitchFamily="34" charset="0"/>
                        <a:ea typeface="Tahoma" panose="020B0604030504040204" pitchFamily="34" charset="0"/>
                        <a:cs typeface="Tahoma" panose="020B0604030504040204" pitchFamily="34" charset="0"/>
                      </a:endParaRPr>
                    </a:p>
                  </a:txBody>
                  <a:tcPr marL="55058" marR="55058" marT="0" marB="0"/>
                </a:tc>
                <a:tc>
                  <a:txBody>
                    <a:bodyPr/>
                    <a:lstStyle/>
                    <a:p>
                      <a:pPr marR="22225" algn="just">
                        <a:lnSpc>
                          <a:spcPct val="115000"/>
                        </a:lnSpc>
                        <a:spcBef>
                          <a:spcPts val="505"/>
                        </a:spcBef>
                        <a:spcAft>
                          <a:spcPts val="0"/>
                        </a:spcAft>
                      </a:pPr>
                      <a:r>
                        <a:rPr lang="ms-MY" sz="1600" b="1" dirty="0">
                          <a:effectLst/>
                          <a:latin typeface="Tahoma" panose="020B0604030504040204" pitchFamily="34" charset="0"/>
                          <a:ea typeface="Tahoma" panose="020B0604030504040204" pitchFamily="34" charset="0"/>
                          <a:cs typeface="Tahoma" panose="020B0604030504040204" pitchFamily="34" charset="0"/>
                        </a:rPr>
                        <a:t>Kiswahili, English Language and Fine Art (KLFi)</a:t>
                      </a:r>
                      <a:r>
                        <a:rPr lang="ms-MY" sz="1600" b="1" baseline="30000" dirty="0">
                          <a:effectLst/>
                          <a:latin typeface="Tahoma" panose="020B0604030504040204" pitchFamily="34" charset="0"/>
                          <a:ea typeface="Tahoma" panose="020B0604030504040204" pitchFamily="34" charset="0"/>
                          <a:cs typeface="Tahoma" panose="020B0604030504040204" pitchFamily="34" charset="0"/>
                        </a:rPr>
                        <a:t> 1</a:t>
                      </a:r>
                      <a:endParaRPr lang="x-none" sz="1600" b="1" dirty="0">
                        <a:effectLst/>
                        <a:latin typeface="Tahoma" panose="020B0604030504040204" pitchFamily="34" charset="0"/>
                        <a:ea typeface="Tahoma" panose="020B0604030504040204" pitchFamily="34" charset="0"/>
                        <a:cs typeface="Tahoma" panose="020B0604030504040204" pitchFamily="34" charset="0"/>
                      </a:endParaRPr>
                    </a:p>
                  </a:txBody>
                  <a:tcPr marL="55058" marR="55058" marT="0" marB="0" anchor="ctr"/>
                </a:tc>
                <a:extLst>
                  <a:ext uri="{0D108BD9-81ED-4DB2-BD59-A6C34878D82A}">
                    <a16:rowId xmlns:a16="http://schemas.microsoft.com/office/drawing/2014/main" val="818171526"/>
                  </a:ext>
                </a:extLst>
              </a:tr>
            </a:tbl>
          </a:graphicData>
        </a:graphic>
      </p:graphicFrame>
    </p:spTree>
    <p:extLst>
      <p:ext uri="{BB962C8B-B14F-4D97-AF65-F5344CB8AC3E}">
        <p14:creationId xmlns:p14="http://schemas.microsoft.com/office/powerpoint/2010/main" val="2285865713"/>
      </p:ext>
    </p:extLst>
  </p:cSld>
  <p:clrMapOvr>
    <a:masterClrMapping/>
  </p:clrMapOvr>
  <p:transition spd="slow">
    <p:blinds dir="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94B9B-BD5C-B718-A704-4EEC65DD6ED5}"/>
              </a:ext>
            </a:extLst>
          </p:cNvPr>
          <p:cNvSpPr>
            <a:spLocks noGrp="1"/>
          </p:cNvSpPr>
          <p:nvPr>
            <p:ph type="title"/>
          </p:nvPr>
        </p:nvSpPr>
        <p:spPr>
          <a:xfrm>
            <a:off x="934390" y="215119"/>
            <a:ext cx="6696744" cy="922114"/>
          </a:xfrm>
        </p:spPr>
        <p:txBody>
          <a:bodyPr/>
          <a:lstStyle/>
          <a:p>
            <a:r>
              <a:rPr lang="en-US" sz="3200" dirty="0"/>
              <a:t>        </a:t>
            </a:r>
            <a:r>
              <a:rPr lang="en-US" sz="3200" dirty="0" err="1"/>
              <a:t>Tahasusi</a:t>
            </a:r>
            <a:r>
              <a:rPr lang="en-US" sz="3200" dirty="0"/>
              <a:t> …</a:t>
            </a:r>
            <a:endParaRPr lang="x-none" sz="3200" dirty="0"/>
          </a:p>
        </p:txBody>
      </p:sp>
      <p:sp>
        <p:nvSpPr>
          <p:cNvPr id="4" name="Slide Number Placeholder 3">
            <a:extLst>
              <a:ext uri="{FF2B5EF4-FFF2-40B4-BE49-F238E27FC236}">
                <a16:creationId xmlns:a16="http://schemas.microsoft.com/office/drawing/2014/main" id="{75817AF1-440E-DAF5-2607-34602DC0BDCB}"/>
              </a:ext>
            </a:extLst>
          </p:cNvPr>
          <p:cNvSpPr>
            <a:spLocks noGrp="1"/>
          </p:cNvSpPr>
          <p:nvPr>
            <p:ph type="sldNum" sz="quarter" idx="12"/>
          </p:nvPr>
        </p:nvSpPr>
        <p:spPr/>
        <p:txBody>
          <a:bodyPr/>
          <a:lstStyle/>
          <a:p>
            <a:fld id="{A8C49640-C73F-DB47-8529-5EF0472658B0}" type="slidenum">
              <a:rPr lang="en-GB" altLang="en-US" smtClean="0"/>
              <a:pPr/>
              <a:t>35</a:t>
            </a:fld>
            <a:endParaRPr lang="en-GB" altLang="en-US"/>
          </a:p>
        </p:txBody>
      </p:sp>
      <p:graphicFrame>
        <p:nvGraphicFramePr>
          <p:cNvPr id="6" name="Content Placeholder 5">
            <a:extLst>
              <a:ext uri="{FF2B5EF4-FFF2-40B4-BE49-F238E27FC236}">
                <a16:creationId xmlns:a16="http://schemas.microsoft.com/office/drawing/2014/main" id="{3FB84DC4-0D14-8029-C2E4-201D98543678}"/>
              </a:ext>
            </a:extLst>
          </p:cNvPr>
          <p:cNvGraphicFramePr>
            <a:graphicFrameLocks noGrp="1"/>
          </p:cNvGraphicFramePr>
          <p:nvPr>
            <p:ph idx="1"/>
            <p:extLst>
              <p:ext uri="{D42A27DB-BD31-4B8C-83A1-F6EECF244321}">
                <p14:modId xmlns:p14="http://schemas.microsoft.com/office/powerpoint/2010/main" val="1896295885"/>
              </p:ext>
            </p:extLst>
          </p:nvPr>
        </p:nvGraphicFramePr>
        <p:xfrm>
          <a:off x="0" y="1284790"/>
          <a:ext cx="9144000" cy="5573216"/>
        </p:xfrm>
        <a:graphic>
          <a:graphicData uri="http://schemas.openxmlformats.org/drawingml/2006/table">
            <a:tbl>
              <a:tblPr firstRow="1" firstCol="1" bandRow="1">
                <a:tableStyleId>{5C22544A-7EE6-4342-B048-85BDC9FD1C3A}</a:tableStyleId>
              </a:tblPr>
              <a:tblGrid>
                <a:gridCol w="980292">
                  <a:extLst>
                    <a:ext uri="{9D8B030D-6E8A-4147-A177-3AD203B41FA5}">
                      <a16:colId xmlns:a16="http://schemas.microsoft.com/office/drawing/2014/main" val="343820649"/>
                    </a:ext>
                  </a:extLst>
                </a:gridCol>
                <a:gridCol w="8163708">
                  <a:extLst>
                    <a:ext uri="{9D8B030D-6E8A-4147-A177-3AD203B41FA5}">
                      <a16:colId xmlns:a16="http://schemas.microsoft.com/office/drawing/2014/main" val="4070778079"/>
                    </a:ext>
                  </a:extLst>
                </a:gridCol>
              </a:tblGrid>
              <a:tr h="270293">
                <a:tc>
                  <a:txBody>
                    <a:bodyPr/>
                    <a:lstStyle/>
                    <a:p>
                      <a:pPr marR="20955" algn="ctr">
                        <a:lnSpc>
                          <a:spcPct val="115000"/>
                        </a:lnSpc>
                        <a:spcBef>
                          <a:spcPts val="505"/>
                        </a:spcBef>
                        <a:spcAft>
                          <a:spcPts val="0"/>
                        </a:spcAft>
                        <a:tabLst>
                          <a:tab pos="110490" algn="l"/>
                        </a:tabLst>
                      </a:pPr>
                      <a:r>
                        <a:rPr lang="ms-MY" sz="1600" dirty="0">
                          <a:effectLst/>
                          <a:latin typeface="Tahoma" panose="020B0604030504040204" pitchFamily="34" charset="0"/>
                          <a:ea typeface="Tahoma" panose="020B0604030504040204" pitchFamily="34" charset="0"/>
                          <a:cs typeface="Tahoma" panose="020B0604030504040204" pitchFamily="34" charset="0"/>
                        </a:rPr>
                        <a:t>46</a:t>
                      </a:r>
                      <a:endParaRPr lang="x-none" sz="1600" dirty="0">
                        <a:effectLst/>
                        <a:latin typeface="Tahoma" panose="020B0604030504040204" pitchFamily="34" charset="0"/>
                        <a:ea typeface="Tahoma" panose="020B0604030504040204" pitchFamily="34" charset="0"/>
                        <a:cs typeface="Tahoma" panose="020B0604030504040204" pitchFamily="34" charset="0"/>
                      </a:endParaRPr>
                    </a:p>
                  </a:txBody>
                  <a:tcPr marL="54986" marR="54986" marT="0" marB="0"/>
                </a:tc>
                <a:tc>
                  <a:txBody>
                    <a:bodyPr/>
                    <a:lstStyle/>
                    <a:p>
                      <a:pPr marR="22225" algn="just">
                        <a:lnSpc>
                          <a:spcPct val="115000"/>
                        </a:lnSpc>
                        <a:spcBef>
                          <a:spcPts val="505"/>
                        </a:spcBef>
                        <a:spcAft>
                          <a:spcPts val="0"/>
                        </a:spcAft>
                      </a:pPr>
                      <a:r>
                        <a:rPr lang="ms-MY" sz="16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Kiswahili, French and Fine Art (KFFi)</a:t>
                      </a:r>
                      <a:r>
                        <a:rPr lang="ms-MY" sz="1600" b="1" baseline="30000" dirty="0">
                          <a:solidFill>
                            <a:schemeClr val="tx1"/>
                          </a:solidFill>
                          <a:effectLst/>
                          <a:latin typeface="Tahoma" panose="020B0604030504040204" pitchFamily="34" charset="0"/>
                          <a:ea typeface="Tahoma" panose="020B0604030504040204" pitchFamily="34" charset="0"/>
                          <a:cs typeface="Tahoma" panose="020B0604030504040204" pitchFamily="34" charset="0"/>
                        </a:rPr>
                        <a:t> 1</a:t>
                      </a:r>
                      <a:endParaRPr lang="x-none" sz="16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54986" marR="54986" marT="0" marB="0">
                    <a:solidFill>
                      <a:schemeClr val="tx2">
                        <a:lumMod val="20000"/>
                        <a:lumOff val="80000"/>
                      </a:schemeClr>
                    </a:solidFill>
                  </a:tcPr>
                </a:tc>
                <a:extLst>
                  <a:ext uri="{0D108BD9-81ED-4DB2-BD59-A6C34878D82A}">
                    <a16:rowId xmlns:a16="http://schemas.microsoft.com/office/drawing/2014/main" val="2911881892"/>
                  </a:ext>
                </a:extLst>
              </a:tr>
              <a:tr h="374337">
                <a:tc>
                  <a:txBody>
                    <a:bodyPr/>
                    <a:lstStyle/>
                    <a:p>
                      <a:pPr marR="20955" algn="ctr">
                        <a:lnSpc>
                          <a:spcPct val="115000"/>
                        </a:lnSpc>
                        <a:spcBef>
                          <a:spcPts val="505"/>
                        </a:spcBef>
                        <a:spcAft>
                          <a:spcPts val="0"/>
                        </a:spcAft>
                        <a:tabLst>
                          <a:tab pos="110490" algn="l"/>
                        </a:tabLst>
                      </a:pPr>
                      <a:r>
                        <a:rPr lang="ms-MY" sz="1600" dirty="0">
                          <a:effectLst/>
                          <a:latin typeface="Tahoma" panose="020B0604030504040204" pitchFamily="34" charset="0"/>
                          <a:ea typeface="Tahoma" panose="020B0604030504040204" pitchFamily="34" charset="0"/>
                          <a:cs typeface="Tahoma" panose="020B0604030504040204" pitchFamily="34" charset="0"/>
                        </a:rPr>
                        <a:t>47</a:t>
                      </a:r>
                      <a:endParaRPr lang="x-none" sz="1600" dirty="0">
                        <a:effectLst/>
                        <a:latin typeface="Tahoma" panose="020B0604030504040204" pitchFamily="34" charset="0"/>
                        <a:ea typeface="Tahoma" panose="020B0604030504040204" pitchFamily="34" charset="0"/>
                        <a:cs typeface="Tahoma" panose="020B0604030504040204" pitchFamily="34" charset="0"/>
                      </a:endParaRPr>
                    </a:p>
                  </a:txBody>
                  <a:tcPr marL="54986" marR="54986" marT="0" marB="0"/>
                </a:tc>
                <a:tc>
                  <a:txBody>
                    <a:bodyPr/>
                    <a:lstStyle/>
                    <a:p>
                      <a:pPr marR="22225" algn="just">
                        <a:lnSpc>
                          <a:spcPct val="115000"/>
                        </a:lnSpc>
                        <a:spcBef>
                          <a:spcPts val="505"/>
                        </a:spcBef>
                        <a:spcAft>
                          <a:spcPts val="0"/>
                        </a:spcAft>
                      </a:pPr>
                      <a:r>
                        <a:rPr lang="ms-MY" sz="1600" b="1" dirty="0">
                          <a:effectLst/>
                          <a:latin typeface="Tahoma" panose="020B0604030504040204" pitchFamily="34" charset="0"/>
                          <a:ea typeface="Tahoma" panose="020B0604030504040204" pitchFamily="34" charset="0"/>
                          <a:cs typeface="Tahoma" panose="020B0604030504040204" pitchFamily="34" charset="0"/>
                        </a:rPr>
                        <a:t>Fasihi ya Kiswahili, English Language and Fine Art (FaLFi)</a:t>
                      </a:r>
                      <a:r>
                        <a:rPr lang="ms-MY" sz="1600" b="1" baseline="30000" dirty="0">
                          <a:effectLst/>
                          <a:latin typeface="Tahoma" panose="020B0604030504040204" pitchFamily="34" charset="0"/>
                          <a:ea typeface="Tahoma" panose="020B0604030504040204" pitchFamily="34" charset="0"/>
                          <a:cs typeface="Tahoma" panose="020B0604030504040204" pitchFamily="34" charset="0"/>
                        </a:rPr>
                        <a:t> 1</a:t>
                      </a:r>
                      <a:endParaRPr lang="x-none" sz="1600" b="1" dirty="0">
                        <a:effectLst/>
                        <a:latin typeface="Tahoma" panose="020B0604030504040204" pitchFamily="34" charset="0"/>
                        <a:ea typeface="Tahoma" panose="020B0604030504040204" pitchFamily="34" charset="0"/>
                        <a:cs typeface="Tahoma" panose="020B0604030504040204" pitchFamily="34" charset="0"/>
                      </a:endParaRPr>
                    </a:p>
                  </a:txBody>
                  <a:tcPr marL="54986" marR="54986" marT="0" marB="0"/>
                </a:tc>
                <a:extLst>
                  <a:ext uri="{0D108BD9-81ED-4DB2-BD59-A6C34878D82A}">
                    <a16:rowId xmlns:a16="http://schemas.microsoft.com/office/drawing/2014/main" val="3134702292"/>
                  </a:ext>
                </a:extLst>
              </a:tr>
              <a:tr h="374337">
                <a:tc>
                  <a:txBody>
                    <a:bodyPr/>
                    <a:lstStyle/>
                    <a:p>
                      <a:pPr marR="20955" algn="ctr">
                        <a:lnSpc>
                          <a:spcPct val="115000"/>
                        </a:lnSpc>
                        <a:spcBef>
                          <a:spcPts val="505"/>
                        </a:spcBef>
                        <a:spcAft>
                          <a:spcPts val="0"/>
                        </a:spcAft>
                        <a:tabLst>
                          <a:tab pos="110490" algn="l"/>
                        </a:tabLst>
                      </a:pPr>
                      <a:r>
                        <a:rPr lang="ms-MY" sz="1600" dirty="0">
                          <a:effectLst/>
                          <a:latin typeface="Tahoma" panose="020B0604030504040204" pitchFamily="34" charset="0"/>
                          <a:ea typeface="Tahoma" panose="020B0604030504040204" pitchFamily="34" charset="0"/>
                          <a:cs typeface="Tahoma" panose="020B0604030504040204" pitchFamily="34" charset="0"/>
                        </a:rPr>
                        <a:t>48</a:t>
                      </a:r>
                      <a:endParaRPr lang="x-none" sz="1600" dirty="0">
                        <a:effectLst/>
                        <a:latin typeface="Tahoma" panose="020B0604030504040204" pitchFamily="34" charset="0"/>
                        <a:ea typeface="Tahoma" panose="020B0604030504040204" pitchFamily="34" charset="0"/>
                        <a:cs typeface="Tahoma" panose="020B0604030504040204" pitchFamily="34" charset="0"/>
                      </a:endParaRPr>
                    </a:p>
                  </a:txBody>
                  <a:tcPr marL="54986" marR="54986" marT="0" marB="0"/>
                </a:tc>
                <a:tc>
                  <a:txBody>
                    <a:bodyPr/>
                    <a:lstStyle/>
                    <a:p>
                      <a:pPr marR="22225" algn="just">
                        <a:lnSpc>
                          <a:spcPct val="115000"/>
                        </a:lnSpc>
                        <a:spcBef>
                          <a:spcPts val="505"/>
                        </a:spcBef>
                        <a:spcAft>
                          <a:spcPts val="0"/>
                        </a:spcAft>
                      </a:pPr>
                      <a:r>
                        <a:rPr lang="ms-MY" sz="1600" b="1" dirty="0">
                          <a:effectLst/>
                          <a:latin typeface="Tahoma" panose="020B0604030504040204" pitchFamily="34" charset="0"/>
                          <a:ea typeface="Tahoma" panose="020B0604030504040204" pitchFamily="34" charset="0"/>
                          <a:cs typeface="Tahoma" panose="020B0604030504040204" pitchFamily="34" charset="0"/>
                        </a:rPr>
                        <a:t>Kiswahili, Literature in English and Fine Art (KLiFi)</a:t>
                      </a:r>
                      <a:r>
                        <a:rPr lang="ms-MY" sz="1600" b="1" baseline="30000" dirty="0">
                          <a:effectLst/>
                          <a:latin typeface="Tahoma" panose="020B0604030504040204" pitchFamily="34" charset="0"/>
                          <a:ea typeface="Tahoma" panose="020B0604030504040204" pitchFamily="34" charset="0"/>
                          <a:cs typeface="Tahoma" panose="020B0604030504040204" pitchFamily="34" charset="0"/>
                        </a:rPr>
                        <a:t> 1</a:t>
                      </a:r>
                      <a:endParaRPr lang="x-none" sz="1600" b="1" dirty="0">
                        <a:effectLst/>
                        <a:latin typeface="Tahoma" panose="020B0604030504040204" pitchFamily="34" charset="0"/>
                        <a:ea typeface="Tahoma" panose="020B0604030504040204" pitchFamily="34" charset="0"/>
                        <a:cs typeface="Tahoma" panose="020B0604030504040204" pitchFamily="34" charset="0"/>
                      </a:endParaRPr>
                    </a:p>
                  </a:txBody>
                  <a:tcPr marL="54986" marR="54986" marT="0" marB="0"/>
                </a:tc>
                <a:extLst>
                  <a:ext uri="{0D108BD9-81ED-4DB2-BD59-A6C34878D82A}">
                    <a16:rowId xmlns:a16="http://schemas.microsoft.com/office/drawing/2014/main" val="570302062"/>
                  </a:ext>
                </a:extLst>
              </a:tr>
              <a:tr h="374337">
                <a:tc>
                  <a:txBody>
                    <a:bodyPr/>
                    <a:lstStyle/>
                    <a:p>
                      <a:pPr marR="20955" algn="ctr">
                        <a:lnSpc>
                          <a:spcPct val="115000"/>
                        </a:lnSpc>
                        <a:spcBef>
                          <a:spcPts val="505"/>
                        </a:spcBef>
                        <a:spcAft>
                          <a:spcPts val="0"/>
                        </a:spcAft>
                        <a:tabLst>
                          <a:tab pos="110490" algn="l"/>
                        </a:tabLst>
                      </a:pPr>
                      <a:r>
                        <a:rPr lang="ms-MY" sz="1600" dirty="0">
                          <a:effectLst/>
                          <a:latin typeface="Tahoma" panose="020B0604030504040204" pitchFamily="34" charset="0"/>
                          <a:ea typeface="Tahoma" panose="020B0604030504040204" pitchFamily="34" charset="0"/>
                          <a:cs typeface="Tahoma" panose="020B0604030504040204" pitchFamily="34" charset="0"/>
                        </a:rPr>
                        <a:t>49</a:t>
                      </a:r>
                      <a:endParaRPr lang="x-none" sz="1600" dirty="0">
                        <a:effectLst/>
                        <a:latin typeface="Tahoma" panose="020B0604030504040204" pitchFamily="34" charset="0"/>
                        <a:ea typeface="Tahoma" panose="020B0604030504040204" pitchFamily="34" charset="0"/>
                        <a:cs typeface="Tahoma" panose="020B0604030504040204" pitchFamily="34" charset="0"/>
                      </a:endParaRPr>
                    </a:p>
                  </a:txBody>
                  <a:tcPr marL="54986" marR="54986" marT="0" marB="0"/>
                </a:tc>
                <a:tc>
                  <a:txBody>
                    <a:bodyPr/>
                    <a:lstStyle/>
                    <a:p>
                      <a:pPr marR="22225" algn="just">
                        <a:lnSpc>
                          <a:spcPct val="115000"/>
                        </a:lnSpc>
                        <a:spcBef>
                          <a:spcPts val="505"/>
                        </a:spcBef>
                        <a:spcAft>
                          <a:spcPts val="0"/>
                        </a:spcAft>
                      </a:pPr>
                      <a:r>
                        <a:rPr lang="ms-MY" sz="1600" b="1" dirty="0">
                          <a:effectLst/>
                          <a:latin typeface="Tahoma" panose="020B0604030504040204" pitchFamily="34" charset="0"/>
                          <a:ea typeface="Tahoma" panose="020B0604030504040204" pitchFamily="34" charset="0"/>
                          <a:cs typeface="Tahoma" panose="020B0604030504040204" pitchFamily="34" charset="0"/>
                        </a:rPr>
                        <a:t>Kiswahili, Textile and Garment Construction and Fine Art (KTeFi)</a:t>
                      </a:r>
                      <a:r>
                        <a:rPr lang="ms-MY" sz="1600" b="1" baseline="30000" dirty="0">
                          <a:effectLst/>
                          <a:latin typeface="Tahoma" panose="020B0604030504040204" pitchFamily="34" charset="0"/>
                          <a:ea typeface="Tahoma" panose="020B0604030504040204" pitchFamily="34" charset="0"/>
                          <a:cs typeface="Tahoma" panose="020B0604030504040204" pitchFamily="34" charset="0"/>
                        </a:rPr>
                        <a:t> 1</a:t>
                      </a:r>
                      <a:endParaRPr lang="x-none" sz="1600" b="1" dirty="0">
                        <a:effectLst/>
                        <a:latin typeface="Tahoma" panose="020B0604030504040204" pitchFamily="34" charset="0"/>
                        <a:ea typeface="Tahoma" panose="020B0604030504040204" pitchFamily="34" charset="0"/>
                        <a:cs typeface="Tahoma" panose="020B0604030504040204" pitchFamily="34" charset="0"/>
                      </a:endParaRPr>
                    </a:p>
                  </a:txBody>
                  <a:tcPr marL="54986" marR="54986" marT="0" marB="0"/>
                </a:tc>
                <a:extLst>
                  <a:ext uri="{0D108BD9-81ED-4DB2-BD59-A6C34878D82A}">
                    <a16:rowId xmlns:a16="http://schemas.microsoft.com/office/drawing/2014/main" val="3811292743"/>
                  </a:ext>
                </a:extLst>
              </a:tr>
              <a:tr h="374337">
                <a:tc>
                  <a:txBody>
                    <a:bodyPr/>
                    <a:lstStyle/>
                    <a:p>
                      <a:pPr marR="20955" algn="ctr">
                        <a:lnSpc>
                          <a:spcPct val="115000"/>
                        </a:lnSpc>
                        <a:spcBef>
                          <a:spcPts val="505"/>
                        </a:spcBef>
                        <a:spcAft>
                          <a:spcPts val="0"/>
                        </a:spcAft>
                        <a:tabLst>
                          <a:tab pos="110490" algn="l"/>
                        </a:tabLst>
                      </a:pPr>
                      <a:r>
                        <a:rPr lang="ms-MY" sz="1600" dirty="0">
                          <a:effectLst/>
                          <a:latin typeface="Tahoma" panose="020B0604030504040204" pitchFamily="34" charset="0"/>
                          <a:ea typeface="Tahoma" panose="020B0604030504040204" pitchFamily="34" charset="0"/>
                          <a:cs typeface="Tahoma" panose="020B0604030504040204" pitchFamily="34" charset="0"/>
                        </a:rPr>
                        <a:t>50</a:t>
                      </a:r>
                      <a:endParaRPr lang="x-none" sz="1600" dirty="0">
                        <a:effectLst/>
                        <a:latin typeface="Tahoma" panose="020B0604030504040204" pitchFamily="34" charset="0"/>
                        <a:ea typeface="Tahoma" panose="020B0604030504040204" pitchFamily="34" charset="0"/>
                        <a:cs typeface="Tahoma" panose="020B0604030504040204" pitchFamily="34" charset="0"/>
                      </a:endParaRPr>
                    </a:p>
                  </a:txBody>
                  <a:tcPr marL="54986" marR="54986" marT="0" marB="0"/>
                </a:tc>
                <a:tc>
                  <a:txBody>
                    <a:bodyPr/>
                    <a:lstStyle/>
                    <a:p>
                      <a:pPr marR="22225" algn="just">
                        <a:lnSpc>
                          <a:spcPct val="115000"/>
                        </a:lnSpc>
                        <a:spcBef>
                          <a:spcPts val="505"/>
                        </a:spcBef>
                        <a:spcAft>
                          <a:spcPts val="0"/>
                        </a:spcAft>
                      </a:pPr>
                      <a:r>
                        <a:rPr lang="ms-MY" sz="1600" b="1">
                          <a:effectLst/>
                          <a:latin typeface="Tahoma" panose="020B0604030504040204" pitchFamily="34" charset="0"/>
                          <a:ea typeface="Tahoma" panose="020B0604030504040204" pitchFamily="34" charset="0"/>
                          <a:cs typeface="Tahoma" panose="020B0604030504040204" pitchFamily="34" charset="0"/>
                        </a:rPr>
                        <a:t>English Language, Textile and Garment Construction and Fine Art (LTeFi)</a:t>
                      </a:r>
                      <a:r>
                        <a:rPr lang="ms-MY" sz="1600" b="1" baseline="30000">
                          <a:effectLst/>
                          <a:latin typeface="Tahoma" panose="020B0604030504040204" pitchFamily="34" charset="0"/>
                          <a:ea typeface="Tahoma" panose="020B0604030504040204" pitchFamily="34" charset="0"/>
                          <a:cs typeface="Tahoma" panose="020B0604030504040204" pitchFamily="34" charset="0"/>
                        </a:rPr>
                        <a:t> 1</a:t>
                      </a:r>
                      <a:endParaRPr lang="x-none" sz="1600" b="1">
                        <a:effectLst/>
                        <a:latin typeface="Tahoma" panose="020B0604030504040204" pitchFamily="34" charset="0"/>
                        <a:ea typeface="Tahoma" panose="020B0604030504040204" pitchFamily="34" charset="0"/>
                        <a:cs typeface="Tahoma" panose="020B0604030504040204" pitchFamily="34" charset="0"/>
                      </a:endParaRPr>
                    </a:p>
                  </a:txBody>
                  <a:tcPr marL="54986" marR="54986" marT="0" marB="0"/>
                </a:tc>
                <a:extLst>
                  <a:ext uri="{0D108BD9-81ED-4DB2-BD59-A6C34878D82A}">
                    <a16:rowId xmlns:a16="http://schemas.microsoft.com/office/drawing/2014/main" val="1605128574"/>
                  </a:ext>
                </a:extLst>
              </a:tr>
              <a:tr h="374337">
                <a:tc>
                  <a:txBody>
                    <a:bodyPr/>
                    <a:lstStyle/>
                    <a:p>
                      <a:pPr marR="20955" algn="ctr">
                        <a:lnSpc>
                          <a:spcPct val="115000"/>
                        </a:lnSpc>
                        <a:spcBef>
                          <a:spcPts val="505"/>
                        </a:spcBef>
                        <a:spcAft>
                          <a:spcPts val="0"/>
                        </a:spcAft>
                        <a:tabLst>
                          <a:tab pos="110490" algn="l"/>
                        </a:tabLst>
                      </a:pPr>
                      <a:r>
                        <a:rPr lang="ms-MY" sz="1600" dirty="0">
                          <a:effectLst/>
                          <a:latin typeface="Tahoma" panose="020B0604030504040204" pitchFamily="34" charset="0"/>
                          <a:ea typeface="Tahoma" panose="020B0604030504040204" pitchFamily="34" charset="0"/>
                          <a:cs typeface="Tahoma" panose="020B0604030504040204" pitchFamily="34" charset="0"/>
                        </a:rPr>
                        <a:t>51</a:t>
                      </a:r>
                      <a:endParaRPr lang="x-none" sz="1600" dirty="0">
                        <a:effectLst/>
                        <a:latin typeface="Tahoma" panose="020B0604030504040204" pitchFamily="34" charset="0"/>
                        <a:ea typeface="Tahoma" panose="020B0604030504040204" pitchFamily="34" charset="0"/>
                        <a:cs typeface="Tahoma" panose="020B0604030504040204" pitchFamily="34" charset="0"/>
                      </a:endParaRPr>
                    </a:p>
                  </a:txBody>
                  <a:tcPr marL="54986" marR="54986" marT="0" marB="0"/>
                </a:tc>
                <a:tc>
                  <a:txBody>
                    <a:bodyPr/>
                    <a:lstStyle/>
                    <a:p>
                      <a:pPr marR="22225" algn="just">
                        <a:lnSpc>
                          <a:spcPct val="115000"/>
                        </a:lnSpc>
                        <a:spcBef>
                          <a:spcPts val="505"/>
                        </a:spcBef>
                        <a:spcAft>
                          <a:spcPts val="0"/>
                        </a:spcAft>
                      </a:pPr>
                      <a:r>
                        <a:rPr lang="ms-MY" sz="1600" b="1" dirty="0">
                          <a:effectLst/>
                          <a:latin typeface="Tahoma" panose="020B0604030504040204" pitchFamily="34" charset="0"/>
                          <a:ea typeface="Tahoma" panose="020B0604030504040204" pitchFamily="34" charset="0"/>
                          <a:cs typeface="Tahoma" panose="020B0604030504040204" pitchFamily="34" charset="0"/>
                        </a:rPr>
                        <a:t>Arabic, Textile and Garment Construction and Fine Art (ArTeFi)</a:t>
                      </a:r>
                      <a:r>
                        <a:rPr lang="ms-MY" sz="1600" b="1" baseline="30000" dirty="0">
                          <a:effectLst/>
                          <a:latin typeface="Tahoma" panose="020B0604030504040204" pitchFamily="34" charset="0"/>
                          <a:ea typeface="Tahoma" panose="020B0604030504040204" pitchFamily="34" charset="0"/>
                          <a:cs typeface="Tahoma" panose="020B0604030504040204" pitchFamily="34" charset="0"/>
                        </a:rPr>
                        <a:t> 1</a:t>
                      </a:r>
                      <a:endParaRPr lang="x-none" sz="1600" b="1" dirty="0">
                        <a:effectLst/>
                        <a:latin typeface="Tahoma" panose="020B0604030504040204" pitchFamily="34" charset="0"/>
                        <a:ea typeface="Tahoma" panose="020B0604030504040204" pitchFamily="34" charset="0"/>
                        <a:cs typeface="Tahoma" panose="020B0604030504040204" pitchFamily="34" charset="0"/>
                      </a:endParaRPr>
                    </a:p>
                  </a:txBody>
                  <a:tcPr marL="54986" marR="54986" marT="0" marB="0"/>
                </a:tc>
                <a:extLst>
                  <a:ext uri="{0D108BD9-81ED-4DB2-BD59-A6C34878D82A}">
                    <a16:rowId xmlns:a16="http://schemas.microsoft.com/office/drawing/2014/main" val="984825332"/>
                  </a:ext>
                </a:extLst>
              </a:tr>
              <a:tr h="374337">
                <a:tc>
                  <a:txBody>
                    <a:bodyPr/>
                    <a:lstStyle/>
                    <a:p>
                      <a:pPr marR="20955" algn="ctr">
                        <a:lnSpc>
                          <a:spcPct val="115000"/>
                        </a:lnSpc>
                        <a:spcBef>
                          <a:spcPts val="505"/>
                        </a:spcBef>
                        <a:spcAft>
                          <a:spcPts val="0"/>
                        </a:spcAft>
                        <a:tabLst>
                          <a:tab pos="110490" algn="l"/>
                        </a:tabLst>
                      </a:pPr>
                      <a:r>
                        <a:rPr lang="ms-MY" sz="1600" dirty="0">
                          <a:effectLst/>
                          <a:latin typeface="Tahoma" panose="020B0604030504040204" pitchFamily="34" charset="0"/>
                          <a:ea typeface="Tahoma" panose="020B0604030504040204" pitchFamily="34" charset="0"/>
                          <a:cs typeface="Tahoma" panose="020B0604030504040204" pitchFamily="34" charset="0"/>
                        </a:rPr>
                        <a:t>52</a:t>
                      </a:r>
                      <a:endParaRPr lang="x-none" sz="1600" dirty="0">
                        <a:effectLst/>
                        <a:latin typeface="Tahoma" panose="020B0604030504040204" pitchFamily="34" charset="0"/>
                        <a:ea typeface="Tahoma" panose="020B0604030504040204" pitchFamily="34" charset="0"/>
                        <a:cs typeface="Tahoma" panose="020B0604030504040204" pitchFamily="34" charset="0"/>
                      </a:endParaRPr>
                    </a:p>
                  </a:txBody>
                  <a:tcPr marL="54986" marR="54986" marT="0" marB="0"/>
                </a:tc>
                <a:tc>
                  <a:txBody>
                    <a:bodyPr/>
                    <a:lstStyle/>
                    <a:p>
                      <a:pPr marR="22225" algn="just">
                        <a:lnSpc>
                          <a:spcPct val="115000"/>
                        </a:lnSpc>
                        <a:spcBef>
                          <a:spcPts val="505"/>
                        </a:spcBef>
                        <a:spcAft>
                          <a:spcPts val="0"/>
                        </a:spcAft>
                      </a:pPr>
                      <a:r>
                        <a:rPr lang="ms-MY" sz="1600" b="1" dirty="0">
                          <a:effectLst/>
                          <a:latin typeface="Tahoma" panose="020B0604030504040204" pitchFamily="34" charset="0"/>
                          <a:ea typeface="Tahoma" panose="020B0604030504040204" pitchFamily="34" charset="0"/>
                          <a:cs typeface="Tahoma" panose="020B0604030504040204" pitchFamily="34" charset="0"/>
                        </a:rPr>
                        <a:t>Chinese, Textile and Garment Construction and Fine Art (ChiTeFi)</a:t>
                      </a:r>
                      <a:r>
                        <a:rPr lang="ms-MY" sz="1600" b="1" baseline="30000" dirty="0">
                          <a:effectLst/>
                          <a:latin typeface="Tahoma" panose="020B0604030504040204" pitchFamily="34" charset="0"/>
                          <a:ea typeface="Tahoma" panose="020B0604030504040204" pitchFamily="34" charset="0"/>
                          <a:cs typeface="Tahoma" panose="020B0604030504040204" pitchFamily="34" charset="0"/>
                        </a:rPr>
                        <a:t> 1</a:t>
                      </a:r>
                      <a:endParaRPr lang="x-none" sz="1600" b="1" dirty="0">
                        <a:effectLst/>
                        <a:latin typeface="Tahoma" panose="020B0604030504040204" pitchFamily="34" charset="0"/>
                        <a:ea typeface="Tahoma" panose="020B0604030504040204" pitchFamily="34" charset="0"/>
                        <a:cs typeface="Tahoma" panose="020B0604030504040204" pitchFamily="34" charset="0"/>
                      </a:endParaRPr>
                    </a:p>
                  </a:txBody>
                  <a:tcPr marL="54986" marR="54986" marT="0" marB="0"/>
                </a:tc>
                <a:extLst>
                  <a:ext uri="{0D108BD9-81ED-4DB2-BD59-A6C34878D82A}">
                    <a16:rowId xmlns:a16="http://schemas.microsoft.com/office/drawing/2014/main" val="4227360700"/>
                  </a:ext>
                </a:extLst>
              </a:tr>
              <a:tr h="270293">
                <a:tc gridSpan="2">
                  <a:txBody>
                    <a:bodyPr/>
                    <a:lstStyle/>
                    <a:p>
                      <a:pPr marR="22225" algn="just">
                        <a:lnSpc>
                          <a:spcPct val="115000"/>
                        </a:lnSpc>
                        <a:spcBef>
                          <a:spcPts val="505"/>
                        </a:spcBef>
                        <a:spcAft>
                          <a:spcPts val="0"/>
                        </a:spcAft>
                      </a:pPr>
                      <a:r>
                        <a:rPr lang="ms-MY" sz="1600" b="1" dirty="0">
                          <a:solidFill>
                            <a:srgbClr val="FFFF00"/>
                          </a:solidFill>
                          <a:effectLst/>
                          <a:latin typeface="Tahoma" panose="020B0604030504040204" pitchFamily="34" charset="0"/>
                          <a:ea typeface="Tahoma" panose="020B0604030504040204" pitchFamily="34" charset="0"/>
                          <a:cs typeface="Tahoma" panose="020B0604030504040204" pitchFamily="34" charset="0"/>
                        </a:rPr>
                        <a:t>G: Tahasusi za Elimu ya Dini</a:t>
                      </a:r>
                      <a:endParaRPr lang="x-none" sz="1600" b="1"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L="54986" marR="54986" marT="0" marB="0"/>
                </a:tc>
                <a:tc hMerge="1">
                  <a:txBody>
                    <a:bodyPr/>
                    <a:lstStyle/>
                    <a:p>
                      <a:endParaRPr lang="x-none"/>
                    </a:p>
                  </a:txBody>
                  <a:tcPr/>
                </a:tc>
                <a:extLst>
                  <a:ext uri="{0D108BD9-81ED-4DB2-BD59-A6C34878D82A}">
                    <a16:rowId xmlns:a16="http://schemas.microsoft.com/office/drawing/2014/main" val="4226585154"/>
                  </a:ext>
                </a:extLst>
              </a:tr>
              <a:tr h="374337">
                <a:tc>
                  <a:txBody>
                    <a:bodyPr/>
                    <a:lstStyle/>
                    <a:p>
                      <a:pPr marR="20955" algn="ctr">
                        <a:lnSpc>
                          <a:spcPct val="115000"/>
                        </a:lnSpc>
                        <a:spcBef>
                          <a:spcPts val="505"/>
                        </a:spcBef>
                        <a:spcAft>
                          <a:spcPts val="0"/>
                        </a:spcAft>
                        <a:tabLst>
                          <a:tab pos="110490" algn="l"/>
                        </a:tabLst>
                      </a:pPr>
                      <a:r>
                        <a:rPr lang="ms-MY" sz="1600" dirty="0">
                          <a:effectLst/>
                          <a:latin typeface="Tahoma" panose="020B0604030504040204" pitchFamily="34" charset="0"/>
                          <a:ea typeface="Tahoma" panose="020B0604030504040204" pitchFamily="34" charset="0"/>
                          <a:cs typeface="Tahoma" panose="020B0604030504040204" pitchFamily="34" charset="0"/>
                        </a:rPr>
                        <a:t>53</a:t>
                      </a:r>
                      <a:endParaRPr lang="x-none" sz="1600" dirty="0">
                        <a:effectLst/>
                        <a:latin typeface="Tahoma" panose="020B0604030504040204" pitchFamily="34" charset="0"/>
                        <a:ea typeface="Tahoma" panose="020B0604030504040204" pitchFamily="34" charset="0"/>
                        <a:cs typeface="Tahoma" panose="020B0604030504040204" pitchFamily="34" charset="0"/>
                      </a:endParaRPr>
                    </a:p>
                  </a:txBody>
                  <a:tcPr marL="54986" marR="54986" marT="0" marB="0"/>
                </a:tc>
                <a:tc>
                  <a:txBody>
                    <a:bodyPr/>
                    <a:lstStyle/>
                    <a:p>
                      <a:pPr marR="22225" algn="just">
                        <a:lnSpc>
                          <a:spcPct val="115000"/>
                        </a:lnSpc>
                        <a:spcBef>
                          <a:spcPts val="505"/>
                        </a:spcBef>
                        <a:spcAft>
                          <a:spcPts val="0"/>
                        </a:spcAft>
                      </a:pPr>
                      <a:r>
                        <a:rPr lang="ms-MY" sz="1600" b="1">
                          <a:effectLst/>
                          <a:latin typeface="Tahoma" panose="020B0604030504040204" pitchFamily="34" charset="0"/>
                          <a:ea typeface="Tahoma" panose="020B0604030504040204" pitchFamily="34" charset="0"/>
                          <a:cs typeface="Tahoma" panose="020B0604030504040204" pitchFamily="34" charset="0"/>
                        </a:rPr>
                        <a:t>Islamic Knowledge, History and Geography (IHG)</a:t>
                      </a:r>
                      <a:endParaRPr lang="x-none" sz="1600" b="1">
                        <a:effectLst/>
                        <a:latin typeface="Tahoma" panose="020B0604030504040204" pitchFamily="34" charset="0"/>
                        <a:ea typeface="Tahoma" panose="020B0604030504040204" pitchFamily="34" charset="0"/>
                        <a:cs typeface="Tahoma" panose="020B0604030504040204" pitchFamily="34" charset="0"/>
                      </a:endParaRPr>
                    </a:p>
                  </a:txBody>
                  <a:tcPr marL="54986" marR="54986" marT="0" marB="0"/>
                </a:tc>
                <a:extLst>
                  <a:ext uri="{0D108BD9-81ED-4DB2-BD59-A6C34878D82A}">
                    <a16:rowId xmlns:a16="http://schemas.microsoft.com/office/drawing/2014/main" val="2129887308"/>
                  </a:ext>
                </a:extLst>
              </a:tr>
              <a:tr h="270293">
                <a:tc>
                  <a:txBody>
                    <a:bodyPr/>
                    <a:lstStyle/>
                    <a:p>
                      <a:pPr marR="20955" algn="ctr">
                        <a:lnSpc>
                          <a:spcPct val="115000"/>
                        </a:lnSpc>
                        <a:spcBef>
                          <a:spcPts val="505"/>
                        </a:spcBef>
                        <a:spcAft>
                          <a:spcPts val="0"/>
                        </a:spcAft>
                        <a:tabLst>
                          <a:tab pos="110490" algn="l"/>
                        </a:tabLst>
                      </a:pPr>
                      <a:r>
                        <a:rPr lang="ms-MY" sz="1600" dirty="0">
                          <a:effectLst/>
                          <a:latin typeface="Tahoma" panose="020B0604030504040204" pitchFamily="34" charset="0"/>
                          <a:ea typeface="Tahoma" panose="020B0604030504040204" pitchFamily="34" charset="0"/>
                          <a:cs typeface="Tahoma" panose="020B0604030504040204" pitchFamily="34" charset="0"/>
                        </a:rPr>
                        <a:t>54</a:t>
                      </a:r>
                      <a:endParaRPr lang="x-none" sz="1600" dirty="0">
                        <a:effectLst/>
                        <a:latin typeface="Tahoma" panose="020B0604030504040204" pitchFamily="34" charset="0"/>
                        <a:ea typeface="Tahoma" panose="020B0604030504040204" pitchFamily="34" charset="0"/>
                        <a:cs typeface="Tahoma" panose="020B0604030504040204" pitchFamily="34" charset="0"/>
                      </a:endParaRPr>
                    </a:p>
                  </a:txBody>
                  <a:tcPr marL="54986" marR="54986" marT="0" marB="0"/>
                </a:tc>
                <a:tc>
                  <a:txBody>
                    <a:bodyPr/>
                    <a:lstStyle/>
                    <a:p>
                      <a:pPr marR="22225" algn="just">
                        <a:lnSpc>
                          <a:spcPct val="115000"/>
                        </a:lnSpc>
                        <a:spcBef>
                          <a:spcPts val="505"/>
                        </a:spcBef>
                        <a:spcAft>
                          <a:spcPts val="0"/>
                        </a:spcAft>
                      </a:pPr>
                      <a:r>
                        <a:rPr lang="ms-MY" sz="1600" b="1" dirty="0">
                          <a:effectLst/>
                          <a:latin typeface="Tahoma" panose="020B0604030504040204" pitchFamily="34" charset="0"/>
                          <a:ea typeface="Tahoma" panose="020B0604030504040204" pitchFamily="34" charset="0"/>
                          <a:cs typeface="Tahoma" panose="020B0604030504040204" pitchFamily="34" charset="0"/>
                        </a:rPr>
                        <a:t>Divinity, History and Geography (DHG)</a:t>
                      </a:r>
                      <a:endParaRPr lang="x-none" sz="1600" b="1" dirty="0">
                        <a:effectLst/>
                        <a:latin typeface="Tahoma" panose="020B0604030504040204" pitchFamily="34" charset="0"/>
                        <a:ea typeface="Tahoma" panose="020B0604030504040204" pitchFamily="34" charset="0"/>
                        <a:cs typeface="Tahoma" panose="020B0604030504040204" pitchFamily="34" charset="0"/>
                      </a:endParaRPr>
                    </a:p>
                  </a:txBody>
                  <a:tcPr marL="54986" marR="54986" marT="0" marB="0"/>
                </a:tc>
                <a:extLst>
                  <a:ext uri="{0D108BD9-81ED-4DB2-BD59-A6C34878D82A}">
                    <a16:rowId xmlns:a16="http://schemas.microsoft.com/office/drawing/2014/main" val="2278975510"/>
                  </a:ext>
                </a:extLst>
              </a:tr>
              <a:tr h="374337">
                <a:tc>
                  <a:txBody>
                    <a:bodyPr/>
                    <a:lstStyle/>
                    <a:p>
                      <a:pPr marR="20955" algn="ctr">
                        <a:lnSpc>
                          <a:spcPct val="115000"/>
                        </a:lnSpc>
                        <a:spcBef>
                          <a:spcPts val="505"/>
                        </a:spcBef>
                        <a:spcAft>
                          <a:spcPts val="0"/>
                        </a:spcAft>
                        <a:tabLst>
                          <a:tab pos="110490" algn="l"/>
                        </a:tabLst>
                      </a:pPr>
                      <a:r>
                        <a:rPr lang="ms-MY" sz="1600" dirty="0">
                          <a:effectLst/>
                          <a:latin typeface="Tahoma" panose="020B0604030504040204" pitchFamily="34" charset="0"/>
                          <a:ea typeface="Tahoma" panose="020B0604030504040204" pitchFamily="34" charset="0"/>
                          <a:cs typeface="Tahoma" panose="020B0604030504040204" pitchFamily="34" charset="0"/>
                        </a:rPr>
                        <a:t>55</a:t>
                      </a:r>
                      <a:endParaRPr lang="x-none" sz="1600" dirty="0">
                        <a:effectLst/>
                        <a:latin typeface="Tahoma" panose="020B0604030504040204" pitchFamily="34" charset="0"/>
                        <a:ea typeface="Tahoma" panose="020B0604030504040204" pitchFamily="34" charset="0"/>
                        <a:cs typeface="Tahoma" panose="020B0604030504040204" pitchFamily="34" charset="0"/>
                      </a:endParaRPr>
                    </a:p>
                  </a:txBody>
                  <a:tcPr marL="54986" marR="54986" marT="0" marB="0"/>
                </a:tc>
                <a:tc>
                  <a:txBody>
                    <a:bodyPr/>
                    <a:lstStyle/>
                    <a:p>
                      <a:pPr marR="22225" algn="just">
                        <a:lnSpc>
                          <a:spcPct val="115000"/>
                        </a:lnSpc>
                        <a:spcBef>
                          <a:spcPts val="505"/>
                        </a:spcBef>
                        <a:spcAft>
                          <a:spcPts val="0"/>
                        </a:spcAft>
                      </a:pPr>
                      <a:r>
                        <a:rPr lang="ms-MY" sz="1600" b="1">
                          <a:effectLst/>
                          <a:latin typeface="Tahoma" panose="020B0604030504040204" pitchFamily="34" charset="0"/>
                          <a:ea typeface="Tahoma" panose="020B0604030504040204" pitchFamily="34" charset="0"/>
                          <a:cs typeface="Tahoma" panose="020B0604030504040204" pitchFamily="34" charset="0"/>
                        </a:rPr>
                        <a:t>Islamic Knowledge, History and Arabic (IHAr) </a:t>
                      </a:r>
                      <a:endParaRPr lang="x-none" sz="1600" b="1">
                        <a:effectLst/>
                        <a:latin typeface="Tahoma" panose="020B0604030504040204" pitchFamily="34" charset="0"/>
                        <a:ea typeface="Tahoma" panose="020B0604030504040204" pitchFamily="34" charset="0"/>
                        <a:cs typeface="Tahoma" panose="020B0604030504040204" pitchFamily="34" charset="0"/>
                      </a:endParaRPr>
                    </a:p>
                  </a:txBody>
                  <a:tcPr marL="54986" marR="54986" marT="0" marB="0"/>
                </a:tc>
                <a:extLst>
                  <a:ext uri="{0D108BD9-81ED-4DB2-BD59-A6C34878D82A}">
                    <a16:rowId xmlns:a16="http://schemas.microsoft.com/office/drawing/2014/main" val="781576565"/>
                  </a:ext>
                </a:extLst>
              </a:tr>
              <a:tr h="374337">
                <a:tc>
                  <a:txBody>
                    <a:bodyPr/>
                    <a:lstStyle/>
                    <a:p>
                      <a:pPr marR="20955" algn="ctr">
                        <a:lnSpc>
                          <a:spcPct val="115000"/>
                        </a:lnSpc>
                        <a:spcBef>
                          <a:spcPts val="505"/>
                        </a:spcBef>
                        <a:spcAft>
                          <a:spcPts val="0"/>
                        </a:spcAft>
                        <a:tabLst>
                          <a:tab pos="110490" algn="l"/>
                        </a:tabLst>
                      </a:pPr>
                      <a:r>
                        <a:rPr lang="ms-MY" sz="1600" dirty="0">
                          <a:effectLst/>
                          <a:latin typeface="Tahoma" panose="020B0604030504040204" pitchFamily="34" charset="0"/>
                          <a:ea typeface="Tahoma" panose="020B0604030504040204" pitchFamily="34" charset="0"/>
                          <a:cs typeface="Tahoma" panose="020B0604030504040204" pitchFamily="34" charset="0"/>
                        </a:rPr>
                        <a:t>56</a:t>
                      </a:r>
                      <a:endParaRPr lang="x-none" sz="1600" dirty="0">
                        <a:effectLst/>
                        <a:latin typeface="Tahoma" panose="020B0604030504040204" pitchFamily="34" charset="0"/>
                        <a:ea typeface="Tahoma" panose="020B0604030504040204" pitchFamily="34" charset="0"/>
                        <a:cs typeface="Tahoma" panose="020B0604030504040204" pitchFamily="34" charset="0"/>
                      </a:endParaRPr>
                    </a:p>
                  </a:txBody>
                  <a:tcPr marL="54986" marR="54986" marT="0" marB="0"/>
                </a:tc>
                <a:tc>
                  <a:txBody>
                    <a:bodyPr/>
                    <a:lstStyle/>
                    <a:p>
                      <a:pPr marR="22225" algn="just">
                        <a:lnSpc>
                          <a:spcPct val="115000"/>
                        </a:lnSpc>
                        <a:spcBef>
                          <a:spcPts val="505"/>
                        </a:spcBef>
                        <a:spcAft>
                          <a:spcPts val="0"/>
                        </a:spcAft>
                      </a:pPr>
                      <a:r>
                        <a:rPr lang="ms-MY" sz="1600" b="1">
                          <a:effectLst/>
                          <a:latin typeface="Tahoma" panose="020B0604030504040204" pitchFamily="34" charset="0"/>
                          <a:ea typeface="Tahoma" panose="020B0604030504040204" pitchFamily="34" charset="0"/>
                          <a:cs typeface="Tahoma" panose="020B0604030504040204" pitchFamily="34" charset="0"/>
                        </a:rPr>
                        <a:t>Divinity, History and English Language (DHL) </a:t>
                      </a:r>
                      <a:endParaRPr lang="x-none" sz="1600" b="1">
                        <a:effectLst/>
                        <a:latin typeface="Tahoma" panose="020B0604030504040204" pitchFamily="34" charset="0"/>
                        <a:ea typeface="Tahoma" panose="020B0604030504040204" pitchFamily="34" charset="0"/>
                        <a:cs typeface="Tahoma" panose="020B0604030504040204" pitchFamily="34" charset="0"/>
                      </a:endParaRPr>
                    </a:p>
                  </a:txBody>
                  <a:tcPr marL="54986" marR="54986" marT="0" marB="0"/>
                </a:tc>
                <a:extLst>
                  <a:ext uri="{0D108BD9-81ED-4DB2-BD59-A6C34878D82A}">
                    <a16:rowId xmlns:a16="http://schemas.microsoft.com/office/drawing/2014/main" val="3453438981"/>
                  </a:ext>
                </a:extLst>
              </a:tr>
              <a:tr h="374337">
                <a:tc>
                  <a:txBody>
                    <a:bodyPr/>
                    <a:lstStyle/>
                    <a:p>
                      <a:pPr marR="20955" algn="ctr">
                        <a:lnSpc>
                          <a:spcPct val="115000"/>
                        </a:lnSpc>
                        <a:spcBef>
                          <a:spcPts val="505"/>
                        </a:spcBef>
                        <a:spcAft>
                          <a:spcPts val="0"/>
                        </a:spcAft>
                        <a:tabLst>
                          <a:tab pos="110490" algn="l"/>
                        </a:tabLst>
                      </a:pPr>
                      <a:r>
                        <a:rPr lang="ms-MY" sz="1600" dirty="0">
                          <a:effectLst/>
                          <a:latin typeface="Tahoma" panose="020B0604030504040204" pitchFamily="34" charset="0"/>
                          <a:ea typeface="Tahoma" panose="020B0604030504040204" pitchFamily="34" charset="0"/>
                          <a:cs typeface="Tahoma" panose="020B0604030504040204" pitchFamily="34" charset="0"/>
                        </a:rPr>
                        <a:t>57</a:t>
                      </a:r>
                      <a:endParaRPr lang="x-none" sz="1600" dirty="0">
                        <a:effectLst/>
                        <a:latin typeface="Tahoma" panose="020B0604030504040204" pitchFamily="34" charset="0"/>
                        <a:ea typeface="Tahoma" panose="020B0604030504040204" pitchFamily="34" charset="0"/>
                        <a:cs typeface="Tahoma" panose="020B0604030504040204" pitchFamily="34" charset="0"/>
                      </a:endParaRPr>
                    </a:p>
                  </a:txBody>
                  <a:tcPr marL="54986" marR="54986" marT="0" marB="0"/>
                </a:tc>
                <a:tc>
                  <a:txBody>
                    <a:bodyPr/>
                    <a:lstStyle/>
                    <a:p>
                      <a:pPr marR="22225" algn="just">
                        <a:lnSpc>
                          <a:spcPct val="115000"/>
                        </a:lnSpc>
                        <a:spcBef>
                          <a:spcPts val="505"/>
                        </a:spcBef>
                        <a:spcAft>
                          <a:spcPts val="0"/>
                        </a:spcAft>
                      </a:pPr>
                      <a:r>
                        <a:rPr lang="ms-MY" sz="1600" b="1" dirty="0">
                          <a:effectLst/>
                          <a:latin typeface="Tahoma" panose="020B0604030504040204" pitchFamily="34" charset="0"/>
                          <a:ea typeface="Tahoma" panose="020B0604030504040204" pitchFamily="34" charset="0"/>
                          <a:cs typeface="Tahoma" panose="020B0604030504040204" pitchFamily="34" charset="0"/>
                        </a:rPr>
                        <a:t>Islamic Knowledge, History and English Language (IHL)</a:t>
                      </a:r>
                      <a:endParaRPr lang="x-none" sz="1600" b="1" dirty="0">
                        <a:effectLst/>
                        <a:latin typeface="Tahoma" panose="020B0604030504040204" pitchFamily="34" charset="0"/>
                        <a:ea typeface="Tahoma" panose="020B0604030504040204" pitchFamily="34" charset="0"/>
                        <a:cs typeface="Tahoma" panose="020B0604030504040204" pitchFamily="34" charset="0"/>
                      </a:endParaRPr>
                    </a:p>
                  </a:txBody>
                  <a:tcPr marL="54986" marR="54986" marT="0" marB="0"/>
                </a:tc>
                <a:extLst>
                  <a:ext uri="{0D108BD9-81ED-4DB2-BD59-A6C34878D82A}">
                    <a16:rowId xmlns:a16="http://schemas.microsoft.com/office/drawing/2014/main" val="2889372616"/>
                  </a:ext>
                </a:extLst>
              </a:tr>
              <a:tr h="270293">
                <a:tc>
                  <a:txBody>
                    <a:bodyPr/>
                    <a:lstStyle/>
                    <a:p>
                      <a:pPr marR="20955" algn="ctr">
                        <a:lnSpc>
                          <a:spcPct val="115000"/>
                        </a:lnSpc>
                        <a:spcBef>
                          <a:spcPts val="505"/>
                        </a:spcBef>
                        <a:spcAft>
                          <a:spcPts val="0"/>
                        </a:spcAft>
                        <a:tabLst>
                          <a:tab pos="110490" algn="l"/>
                        </a:tabLst>
                      </a:pPr>
                      <a:r>
                        <a:rPr lang="ms-MY" sz="1600" dirty="0">
                          <a:effectLst/>
                          <a:latin typeface="Tahoma" panose="020B0604030504040204" pitchFamily="34" charset="0"/>
                          <a:ea typeface="Tahoma" panose="020B0604030504040204" pitchFamily="34" charset="0"/>
                          <a:cs typeface="Tahoma" panose="020B0604030504040204" pitchFamily="34" charset="0"/>
                        </a:rPr>
                        <a:t>58</a:t>
                      </a:r>
                      <a:endParaRPr lang="x-none" sz="1600" dirty="0">
                        <a:effectLst/>
                        <a:latin typeface="Tahoma" panose="020B0604030504040204" pitchFamily="34" charset="0"/>
                        <a:ea typeface="Tahoma" panose="020B0604030504040204" pitchFamily="34" charset="0"/>
                        <a:cs typeface="Tahoma" panose="020B0604030504040204" pitchFamily="34" charset="0"/>
                      </a:endParaRPr>
                    </a:p>
                  </a:txBody>
                  <a:tcPr marL="54986" marR="54986" marT="0" marB="0"/>
                </a:tc>
                <a:tc>
                  <a:txBody>
                    <a:bodyPr/>
                    <a:lstStyle/>
                    <a:p>
                      <a:pPr marR="22225" algn="just">
                        <a:lnSpc>
                          <a:spcPct val="115000"/>
                        </a:lnSpc>
                        <a:spcBef>
                          <a:spcPts val="505"/>
                        </a:spcBef>
                        <a:spcAft>
                          <a:spcPts val="0"/>
                        </a:spcAft>
                      </a:pPr>
                      <a:r>
                        <a:rPr lang="ms-MY" sz="1600" b="1">
                          <a:effectLst/>
                          <a:latin typeface="Tahoma" panose="020B0604030504040204" pitchFamily="34" charset="0"/>
                          <a:ea typeface="Tahoma" panose="020B0604030504040204" pitchFamily="34" charset="0"/>
                          <a:cs typeface="Tahoma" panose="020B0604030504040204" pitchFamily="34" charset="0"/>
                        </a:rPr>
                        <a:t>Divinity, History and Kiswahili (DHK)</a:t>
                      </a:r>
                      <a:endParaRPr lang="x-none" sz="1600" b="1">
                        <a:effectLst/>
                        <a:latin typeface="Tahoma" panose="020B0604030504040204" pitchFamily="34" charset="0"/>
                        <a:ea typeface="Tahoma" panose="020B0604030504040204" pitchFamily="34" charset="0"/>
                        <a:cs typeface="Tahoma" panose="020B0604030504040204" pitchFamily="34" charset="0"/>
                      </a:endParaRPr>
                    </a:p>
                  </a:txBody>
                  <a:tcPr marL="54986" marR="54986" marT="0" marB="0"/>
                </a:tc>
                <a:extLst>
                  <a:ext uri="{0D108BD9-81ED-4DB2-BD59-A6C34878D82A}">
                    <a16:rowId xmlns:a16="http://schemas.microsoft.com/office/drawing/2014/main" val="3224819169"/>
                  </a:ext>
                </a:extLst>
              </a:tr>
              <a:tr h="374337">
                <a:tc>
                  <a:txBody>
                    <a:bodyPr/>
                    <a:lstStyle/>
                    <a:p>
                      <a:pPr marR="20955" algn="ctr">
                        <a:lnSpc>
                          <a:spcPct val="115000"/>
                        </a:lnSpc>
                        <a:spcBef>
                          <a:spcPts val="505"/>
                        </a:spcBef>
                        <a:spcAft>
                          <a:spcPts val="0"/>
                        </a:spcAft>
                        <a:tabLst>
                          <a:tab pos="110490" algn="l"/>
                        </a:tabLst>
                      </a:pPr>
                      <a:r>
                        <a:rPr lang="ms-MY" sz="1600" dirty="0">
                          <a:effectLst/>
                          <a:latin typeface="Tahoma" panose="020B0604030504040204" pitchFamily="34" charset="0"/>
                          <a:ea typeface="Tahoma" panose="020B0604030504040204" pitchFamily="34" charset="0"/>
                          <a:cs typeface="Tahoma" panose="020B0604030504040204" pitchFamily="34" charset="0"/>
                        </a:rPr>
                        <a:t>59</a:t>
                      </a:r>
                      <a:endParaRPr lang="x-none" sz="1600" dirty="0">
                        <a:effectLst/>
                        <a:latin typeface="Tahoma" panose="020B0604030504040204" pitchFamily="34" charset="0"/>
                        <a:ea typeface="Tahoma" panose="020B0604030504040204" pitchFamily="34" charset="0"/>
                        <a:cs typeface="Tahoma" panose="020B0604030504040204" pitchFamily="34" charset="0"/>
                      </a:endParaRPr>
                    </a:p>
                  </a:txBody>
                  <a:tcPr marL="54986" marR="54986" marT="0" marB="0"/>
                </a:tc>
                <a:tc>
                  <a:txBody>
                    <a:bodyPr/>
                    <a:lstStyle/>
                    <a:p>
                      <a:pPr marR="22225" algn="just">
                        <a:lnSpc>
                          <a:spcPct val="115000"/>
                        </a:lnSpc>
                        <a:spcBef>
                          <a:spcPts val="505"/>
                        </a:spcBef>
                        <a:spcAft>
                          <a:spcPts val="0"/>
                        </a:spcAft>
                      </a:pPr>
                      <a:r>
                        <a:rPr lang="ms-MY" sz="1600" b="1">
                          <a:effectLst/>
                          <a:latin typeface="Tahoma" panose="020B0604030504040204" pitchFamily="34" charset="0"/>
                          <a:ea typeface="Tahoma" panose="020B0604030504040204" pitchFamily="34" charset="0"/>
                          <a:cs typeface="Tahoma" panose="020B0604030504040204" pitchFamily="34" charset="0"/>
                        </a:rPr>
                        <a:t>Islamic Knowledge, History and Kiswahili (IHK)</a:t>
                      </a:r>
                      <a:endParaRPr lang="x-none" sz="1600" b="1">
                        <a:effectLst/>
                        <a:latin typeface="Tahoma" panose="020B0604030504040204" pitchFamily="34" charset="0"/>
                        <a:ea typeface="Tahoma" panose="020B0604030504040204" pitchFamily="34" charset="0"/>
                        <a:cs typeface="Tahoma" panose="020B0604030504040204" pitchFamily="34" charset="0"/>
                      </a:endParaRPr>
                    </a:p>
                  </a:txBody>
                  <a:tcPr marL="54986" marR="54986" marT="0" marB="0"/>
                </a:tc>
                <a:extLst>
                  <a:ext uri="{0D108BD9-81ED-4DB2-BD59-A6C34878D82A}">
                    <a16:rowId xmlns:a16="http://schemas.microsoft.com/office/drawing/2014/main" val="1464618347"/>
                  </a:ext>
                </a:extLst>
              </a:tr>
              <a:tr h="374337">
                <a:tc>
                  <a:txBody>
                    <a:bodyPr/>
                    <a:lstStyle/>
                    <a:p>
                      <a:pPr marR="20955" algn="ctr">
                        <a:lnSpc>
                          <a:spcPct val="115000"/>
                        </a:lnSpc>
                        <a:spcBef>
                          <a:spcPts val="505"/>
                        </a:spcBef>
                        <a:spcAft>
                          <a:spcPts val="0"/>
                        </a:spcAft>
                        <a:tabLst>
                          <a:tab pos="110490" algn="l"/>
                        </a:tabLst>
                      </a:pPr>
                      <a:r>
                        <a:rPr lang="ms-MY" sz="1600" dirty="0">
                          <a:effectLst/>
                          <a:latin typeface="Tahoma" panose="020B0604030504040204" pitchFamily="34" charset="0"/>
                          <a:ea typeface="Tahoma" panose="020B0604030504040204" pitchFamily="34" charset="0"/>
                          <a:cs typeface="Tahoma" panose="020B0604030504040204" pitchFamily="34" charset="0"/>
                        </a:rPr>
                        <a:t>60</a:t>
                      </a:r>
                      <a:endParaRPr lang="x-none" sz="1600" dirty="0">
                        <a:effectLst/>
                        <a:latin typeface="Tahoma" panose="020B0604030504040204" pitchFamily="34" charset="0"/>
                        <a:ea typeface="Tahoma" panose="020B0604030504040204" pitchFamily="34" charset="0"/>
                        <a:cs typeface="Tahoma" panose="020B0604030504040204" pitchFamily="34" charset="0"/>
                      </a:endParaRPr>
                    </a:p>
                  </a:txBody>
                  <a:tcPr marL="54986" marR="54986" marT="0" marB="0"/>
                </a:tc>
                <a:tc>
                  <a:txBody>
                    <a:bodyPr/>
                    <a:lstStyle/>
                    <a:p>
                      <a:pPr marR="22225" algn="just">
                        <a:lnSpc>
                          <a:spcPct val="115000"/>
                        </a:lnSpc>
                        <a:spcBef>
                          <a:spcPts val="505"/>
                        </a:spcBef>
                        <a:spcAft>
                          <a:spcPts val="0"/>
                        </a:spcAft>
                      </a:pPr>
                      <a:r>
                        <a:rPr lang="ms-MY" sz="1600" b="1" dirty="0">
                          <a:effectLst/>
                          <a:latin typeface="Tahoma" panose="020B0604030504040204" pitchFamily="34" charset="0"/>
                          <a:ea typeface="Tahoma" panose="020B0604030504040204" pitchFamily="34" charset="0"/>
                          <a:cs typeface="Tahoma" panose="020B0604030504040204" pitchFamily="34" charset="0"/>
                        </a:rPr>
                        <a:t>Divinity, Kiswahili and English Language (DKL)</a:t>
                      </a:r>
                      <a:endParaRPr lang="x-none" sz="1600" b="1" dirty="0">
                        <a:effectLst/>
                        <a:latin typeface="Tahoma" panose="020B0604030504040204" pitchFamily="34" charset="0"/>
                        <a:ea typeface="Tahoma" panose="020B0604030504040204" pitchFamily="34" charset="0"/>
                        <a:cs typeface="Tahoma" panose="020B0604030504040204" pitchFamily="34" charset="0"/>
                      </a:endParaRPr>
                    </a:p>
                  </a:txBody>
                  <a:tcPr marL="54986" marR="54986" marT="0" marB="0"/>
                </a:tc>
                <a:extLst>
                  <a:ext uri="{0D108BD9-81ED-4DB2-BD59-A6C34878D82A}">
                    <a16:rowId xmlns:a16="http://schemas.microsoft.com/office/drawing/2014/main" val="654590134"/>
                  </a:ext>
                </a:extLst>
              </a:tr>
            </a:tbl>
          </a:graphicData>
        </a:graphic>
      </p:graphicFrame>
    </p:spTree>
    <p:extLst>
      <p:ext uri="{BB962C8B-B14F-4D97-AF65-F5344CB8AC3E}">
        <p14:creationId xmlns:p14="http://schemas.microsoft.com/office/powerpoint/2010/main" val="1434557730"/>
      </p:ext>
    </p:extLst>
  </p:cSld>
  <p:clrMapOvr>
    <a:masterClrMapping/>
  </p:clrMapOvr>
  <p:transition spd="slow">
    <p:blinds dir="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DBDDB98F-FE4C-BFF5-4FEA-E9908D06E120}"/>
              </a:ext>
            </a:extLst>
          </p:cNvPr>
          <p:cNvSpPr>
            <a:spLocks noGrp="1"/>
          </p:cNvSpPr>
          <p:nvPr>
            <p:ph type="title"/>
          </p:nvPr>
        </p:nvSpPr>
        <p:spPr/>
        <p:txBody>
          <a:bodyPr/>
          <a:lstStyle/>
          <a:p>
            <a:r>
              <a:rPr lang="en-US" altLang="x-none" b="1" dirty="0" err="1">
                <a:latin typeface="Arial" panose="020B0604020202020204" pitchFamily="34" charset="0"/>
                <a:cs typeface="Arial" panose="020B0604020202020204" pitchFamily="34" charset="0"/>
              </a:rPr>
              <a:t>Maboresho</a:t>
            </a:r>
            <a:r>
              <a:rPr lang="en-US" altLang="x-none" b="1" dirty="0">
                <a:latin typeface="Arial" panose="020B0604020202020204" pitchFamily="34" charset="0"/>
                <a:cs typeface="Arial" panose="020B0604020202020204" pitchFamily="34" charset="0"/>
              </a:rPr>
              <a:t> </a:t>
            </a:r>
            <a:r>
              <a:rPr lang="en-US" altLang="x-none" b="1" dirty="0" err="1">
                <a:latin typeface="Arial" panose="020B0604020202020204" pitchFamily="34" charset="0"/>
                <a:cs typeface="Arial" panose="020B0604020202020204" pitchFamily="34" charset="0"/>
              </a:rPr>
              <a:t>ya</a:t>
            </a:r>
            <a:r>
              <a:rPr lang="en-US" altLang="x-none" b="1" dirty="0">
                <a:latin typeface="Arial" panose="020B0604020202020204" pitchFamily="34" charset="0"/>
                <a:cs typeface="Arial" panose="020B0604020202020204" pitchFamily="34" charset="0"/>
              </a:rPr>
              <a:t> </a:t>
            </a:r>
            <a:r>
              <a:rPr lang="en-US" altLang="x-none" b="1" dirty="0" err="1">
                <a:latin typeface="Arial" panose="020B0604020202020204" pitchFamily="34" charset="0"/>
                <a:cs typeface="Arial" panose="020B0604020202020204" pitchFamily="34" charset="0"/>
              </a:rPr>
              <a:t>Mitaala</a:t>
            </a:r>
            <a:endParaRPr lang="en-US" altLang="x-none" b="1" dirty="0">
              <a:latin typeface="Arial" panose="020B0604020202020204" pitchFamily="34" charset="0"/>
              <a:cs typeface="Arial" panose="020B0604020202020204" pitchFamily="34" charset="0"/>
            </a:endParaRPr>
          </a:p>
        </p:txBody>
      </p:sp>
      <p:sp>
        <p:nvSpPr>
          <p:cNvPr id="29698" name="Content Placeholder 2">
            <a:extLst>
              <a:ext uri="{FF2B5EF4-FFF2-40B4-BE49-F238E27FC236}">
                <a16:creationId xmlns:a16="http://schemas.microsoft.com/office/drawing/2014/main" id="{EE42EC67-32D4-C623-2EE7-9BB7DCF06DF3}"/>
              </a:ext>
            </a:extLst>
          </p:cNvPr>
          <p:cNvSpPr>
            <a:spLocks noGrp="1"/>
          </p:cNvSpPr>
          <p:nvPr>
            <p:ph idx="1"/>
          </p:nvPr>
        </p:nvSpPr>
        <p:spPr>
          <a:xfrm>
            <a:off x="395536" y="1484784"/>
            <a:ext cx="8280920" cy="3960440"/>
          </a:xfrm>
        </p:spPr>
        <p:txBody>
          <a:bodyPr/>
          <a:lstStyle/>
          <a:p>
            <a:pPr algn="just">
              <a:buFont typeface="Wingdings" pitchFamily="2" charset="2"/>
              <a:buChar char="v"/>
            </a:pPr>
            <a:r>
              <a:rPr lang="en-US" altLang="x-none" sz="2800" dirty="0">
                <a:latin typeface="Arial" panose="020B0604020202020204" pitchFamily="34" charset="0"/>
                <a:cs typeface="Arial" panose="020B0604020202020204" pitchFamily="34" charset="0"/>
              </a:rPr>
              <a:t>Dira </a:t>
            </a:r>
            <a:r>
              <a:rPr lang="en-US" altLang="x-none" sz="2800" dirty="0" err="1">
                <a:latin typeface="Arial" panose="020B0604020202020204" pitchFamily="34" charset="0"/>
                <a:cs typeface="Arial" panose="020B0604020202020204" pitchFamily="34" charset="0"/>
              </a:rPr>
              <a:t>na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Malengo</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Makuu</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ya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Elimu</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yameboreshwa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kwa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kuzingatia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falsafa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ya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Elimu</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ya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Kujitegemea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ili</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kusisitiza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ujenzi</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wa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umahiri</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katika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kuwasiliana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kushirikiana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ubunifu</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fikra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tunduizi</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utatuzi</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wa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matatizo</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ujuzi</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wa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kidijitali</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maadili</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na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uzalendo</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Stadi</a:t>
            </a:r>
            <a:r>
              <a:rPr lang="en-US" altLang="x-none" sz="2800" dirty="0">
                <a:latin typeface="Arial" panose="020B0604020202020204" pitchFamily="34" charset="0"/>
                <a:cs typeface="Arial" panose="020B0604020202020204" pitchFamily="34" charset="0"/>
              </a:rPr>
              <a:t> za </a:t>
            </a:r>
            <a:r>
              <a:rPr lang="en-US" altLang="x-none" sz="2800" dirty="0" err="1">
                <a:latin typeface="Arial" panose="020B0604020202020204" pitchFamily="34" charset="0"/>
                <a:cs typeface="Arial" panose="020B0604020202020204" pitchFamily="34" charset="0"/>
              </a:rPr>
              <a:t>Karne</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ya</a:t>
            </a:r>
            <a:r>
              <a:rPr lang="en-US" altLang="x-none" sz="2800" dirty="0">
                <a:latin typeface="Arial" panose="020B0604020202020204" pitchFamily="34" charset="0"/>
                <a:cs typeface="Arial" panose="020B0604020202020204" pitchFamily="34" charset="0"/>
              </a:rPr>
              <a:t> 21). </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188640"/>
            <a:ext cx="6696744" cy="1080120"/>
          </a:xfrm>
        </p:spPr>
        <p:txBody>
          <a:bodyPr/>
          <a:lstStyle/>
          <a:p>
            <a:r>
              <a:rPr lang="en-US" altLang="x-none" dirty="0" err="1">
                <a:latin typeface="Arial" panose="020B0604020202020204" pitchFamily="34" charset="0"/>
                <a:cs typeface="Arial" panose="020B0604020202020204" pitchFamily="34" charset="0"/>
              </a:rPr>
              <a:t>Maboresho</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ya</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Mitaala</a:t>
            </a:r>
            <a:r>
              <a:rPr lang="en-US" altLang="x-none" dirty="0">
                <a:latin typeface="Arial" panose="020B0604020202020204" pitchFamily="34" charset="0"/>
                <a:cs typeface="Arial" panose="020B0604020202020204" pitchFamily="34" charset="0"/>
              </a:rPr>
              <a:t>… </a:t>
            </a:r>
            <a:r>
              <a:rPr lang="en-US" altLang="x-none" sz="3500" dirty="0" err="1">
                <a:solidFill>
                  <a:srgbClr val="002060"/>
                </a:solidFill>
                <a:latin typeface="Arial" panose="020B0604020202020204" pitchFamily="34" charset="0"/>
                <a:cs typeface="Arial" panose="020B0604020202020204" pitchFamily="34" charset="0"/>
              </a:rPr>
              <a:t>Misingi</a:t>
            </a:r>
            <a:endParaRPr lang="en-US" sz="3500" dirty="0">
              <a:solidFill>
                <a:srgbClr val="002060"/>
              </a:solidFill>
            </a:endParaRPr>
          </a:p>
        </p:txBody>
      </p:sp>
      <p:sp>
        <p:nvSpPr>
          <p:cNvPr id="3" name="Content Placeholder 2"/>
          <p:cNvSpPr>
            <a:spLocks noGrp="1"/>
          </p:cNvSpPr>
          <p:nvPr>
            <p:ph idx="1"/>
          </p:nvPr>
        </p:nvSpPr>
        <p:spPr>
          <a:xfrm>
            <a:off x="467544" y="1412776"/>
            <a:ext cx="8388932" cy="4896544"/>
          </a:xfrm>
        </p:spPr>
        <p:txBody>
          <a:bodyPr/>
          <a:lstStyle/>
          <a:p>
            <a:pPr algn="just">
              <a:buFont typeface="Wingdings" panose="05000000000000000000" pitchFamily="2" charset="2"/>
              <a:buChar char="v"/>
            </a:pPr>
            <a:r>
              <a:rPr lang="en-US" sz="2800" dirty="0" err="1">
                <a:latin typeface="Arial" panose="020B0604020202020204" pitchFamily="34" charset="0"/>
                <a:cs typeface="Arial" panose="020B0604020202020204" pitchFamily="34" charset="0"/>
              </a:rPr>
              <a:t>Tumetafsiri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Stadi</a:t>
            </a:r>
            <a:r>
              <a:rPr lang="en-US" sz="2800" dirty="0">
                <a:latin typeface="Arial" panose="020B0604020202020204" pitchFamily="34" charset="0"/>
                <a:cs typeface="Arial" panose="020B0604020202020204" pitchFamily="34" charset="0"/>
              </a:rPr>
              <a:t> za </a:t>
            </a:r>
            <a:r>
              <a:rPr lang="en-US" sz="2800" dirty="0" err="1">
                <a:latin typeface="Arial" panose="020B0604020202020204" pitchFamily="34" charset="0"/>
                <a:cs typeface="Arial" panose="020B0604020202020204" pitchFamily="34" charset="0"/>
              </a:rPr>
              <a:t>Karne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ya</a:t>
            </a:r>
            <a:r>
              <a:rPr lang="en-US" sz="2800" dirty="0">
                <a:latin typeface="Arial" panose="020B0604020202020204" pitchFamily="34" charset="0"/>
                <a:cs typeface="Arial" panose="020B0604020202020204" pitchFamily="34" charset="0"/>
              </a:rPr>
              <a:t> 21 </a:t>
            </a:r>
            <a:r>
              <a:rPr lang="en-US" sz="2800" dirty="0" err="1">
                <a:latin typeface="Arial" panose="020B0604020202020204" pitchFamily="34" charset="0"/>
                <a:cs typeface="Arial" panose="020B0604020202020204" pitchFamily="34" charset="0"/>
              </a:rPr>
              <a:t>katika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mitaala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kwa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kuzingatia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misingi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ifuatayo</a:t>
            </a:r>
            <a:r>
              <a:rPr lang="en-US" sz="2800" dirty="0">
                <a:latin typeface="Arial" panose="020B0604020202020204" pitchFamily="34" charset="0"/>
                <a:cs typeface="Arial" panose="020B0604020202020204" pitchFamily="34" charset="0"/>
              </a:rPr>
              <a:t>:</a:t>
            </a:r>
          </a:p>
          <a:p>
            <a:pPr lvl="1" algn="just">
              <a:buFont typeface="Wingdings" panose="05000000000000000000" pitchFamily="2" charset="2"/>
              <a:buChar char="ü"/>
            </a:pPr>
            <a:r>
              <a:rPr lang="en-US" dirty="0" err="1">
                <a:latin typeface="Arial" panose="020B0604020202020204" pitchFamily="34" charset="0"/>
                <a:cs typeface="Arial" panose="020B0604020202020204" pitchFamily="34" charset="0"/>
              </a:rPr>
              <a:t>Kuongeza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umahiri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katika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lugha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mawasiliano</a:t>
            </a:r>
            <a:endParaRPr lang="en-US" dirty="0">
              <a:latin typeface="Arial" panose="020B0604020202020204" pitchFamily="34" charset="0"/>
              <a:cs typeface="Arial" panose="020B0604020202020204" pitchFamily="34" charset="0"/>
            </a:endParaRPr>
          </a:p>
          <a:p>
            <a:pPr lvl="1" algn="just">
              <a:buFont typeface="Wingdings" panose="05000000000000000000" pitchFamily="2" charset="2"/>
              <a:buChar char="ü"/>
            </a:pPr>
            <a:r>
              <a:rPr lang="en-US" dirty="0" err="1">
                <a:latin typeface="Arial" panose="020B0604020202020204" pitchFamily="34" charset="0"/>
                <a:cs typeface="Arial" panose="020B0604020202020204" pitchFamily="34" charset="0"/>
              </a:rPr>
              <a:t>Ujenzi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wa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ubunifu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fikra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tunduizi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utatuzi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wa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matatizo</a:t>
            </a:r>
            <a:endParaRPr lang="en-US" dirty="0">
              <a:latin typeface="Arial" panose="020B0604020202020204" pitchFamily="34" charset="0"/>
              <a:cs typeface="Arial" panose="020B0604020202020204" pitchFamily="34" charset="0"/>
            </a:endParaRPr>
          </a:p>
          <a:p>
            <a:pPr lvl="1" algn="just">
              <a:buFont typeface="Wingdings" panose="05000000000000000000" pitchFamily="2" charset="2"/>
              <a:buChar char="ü"/>
            </a:pPr>
            <a:r>
              <a:rPr lang="en-US" dirty="0" err="1">
                <a:latin typeface="Arial" panose="020B0604020202020204" pitchFamily="34" charset="0"/>
                <a:cs typeface="Arial" panose="020B0604020202020204" pitchFamily="34" charset="0"/>
              </a:rPr>
              <a:t>Kukuza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ujuzi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wa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kidijitali</a:t>
            </a:r>
            <a:endParaRPr lang="en-US" dirty="0">
              <a:latin typeface="Arial" panose="020B0604020202020204" pitchFamily="34" charset="0"/>
              <a:cs typeface="Arial" panose="020B0604020202020204" pitchFamily="34" charset="0"/>
            </a:endParaRPr>
          </a:p>
          <a:p>
            <a:pPr lvl="1" algn="just">
              <a:buFont typeface="Wingdings" panose="05000000000000000000" pitchFamily="2" charset="2"/>
              <a:buChar char="ü"/>
            </a:pPr>
            <a:r>
              <a:rPr lang="en-US" dirty="0" err="1">
                <a:latin typeface="Arial" panose="020B0604020202020204" pitchFamily="34" charset="0"/>
                <a:cs typeface="Arial" panose="020B0604020202020204" pitchFamily="34" charset="0"/>
              </a:rPr>
              <a:t>Kukuza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uzalendo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uwezo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wa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kushirikiana</a:t>
            </a:r>
            <a:endParaRPr lang="en-US" dirty="0">
              <a:latin typeface="Arial" panose="020B0604020202020204" pitchFamily="34" charset="0"/>
              <a:cs typeface="Arial" panose="020B0604020202020204" pitchFamily="34" charset="0"/>
            </a:endParaRPr>
          </a:p>
          <a:p>
            <a:pPr lvl="1" algn="just">
              <a:buFont typeface="Wingdings" panose="05000000000000000000" pitchFamily="2" charset="2"/>
              <a:buChar char="ü"/>
            </a:pPr>
            <a:r>
              <a:rPr lang="en-US" dirty="0" err="1">
                <a:latin typeface="Arial" panose="020B0604020202020204" pitchFamily="34" charset="0"/>
                <a:cs typeface="Arial" panose="020B0604020202020204" pitchFamily="34" charset="0"/>
              </a:rPr>
              <a:t>Kuandaa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mitaala</a:t>
            </a:r>
            <a:r>
              <a:rPr lang="en-US" dirty="0">
                <a:latin typeface="Arial" panose="020B0604020202020204" pitchFamily="34" charset="0"/>
                <a:cs typeface="Arial" panose="020B0604020202020204" pitchFamily="34" charset="0"/>
              </a:rPr>
              <a:t> bora, </a:t>
            </a:r>
            <a:r>
              <a:rPr lang="en-US" dirty="0" err="1">
                <a:latin typeface="Arial" panose="020B0604020202020204" pitchFamily="34" charset="0"/>
                <a:cs typeface="Arial" panose="020B0604020202020204" pitchFamily="34" charset="0"/>
              </a:rPr>
              <a:t>inayokidhi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mahitaji</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relevant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inayoendana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muda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wa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mafunzo</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899592" y="4869160"/>
            <a:ext cx="2133600" cy="365125"/>
          </a:xfrm>
        </p:spPr>
        <p:txBody>
          <a:bodyPr/>
          <a:lstStyle/>
          <a:p>
            <a:fld id="{A8C49640-C73F-DB47-8529-5EF0472658B0}" type="slidenum">
              <a:rPr lang="en-GB" altLang="en-US" smtClean="0"/>
              <a:pPr/>
              <a:t>37</a:t>
            </a:fld>
            <a:endParaRPr lang="en-GB" altLang="en-US"/>
          </a:p>
        </p:txBody>
      </p:sp>
    </p:spTree>
    <p:extLst>
      <p:ext uri="{BB962C8B-B14F-4D97-AF65-F5344CB8AC3E}">
        <p14:creationId xmlns:p14="http://schemas.microsoft.com/office/powerpoint/2010/main" val="636161226"/>
      </p:ext>
    </p:extLst>
  </p:cSld>
  <p:clrMapOvr>
    <a:masterClrMapping/>
  </p:clrMapOvr>
  <p:transition spd="slow">
    <p:blinds dir="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CCE822DB-E054-C2D4-EAEC-89B6F6260A8A}"/>
              </a:ext>
            </a:extLst>
          </p:cNvPr>
          <p:cNvSpPr>
            <a:spLocks noGrp="1"/>
          </p:cNvSpPr>
          <p:nvPr>
            <p:ph type="title"/>
          </p:nvPr>
        </p:nvSpPr>
        <p:spPr>
          <a:xfrm>
            <a:off x="806103" y="260648"/>
            <a:ext cx="7886700" cy="838200"/>
          </a:xfrm>
        </p:spPr>
        <p:txBody>
          <a:bodyPr/>
          <a:lstStyle/>
          <a:p>
            <a:pPr>
              <a:lnSpc>
                <a:spcPts val="5000"/>
              </a:lnSpc>
            </a:pPr>
            <a:r>
              <a:rPr lang="en-US" altLang="x-none" b="1" dirty="0" err="1">
                <a:latin typeface="Arial" panose="020B0604020202020204" pitchFamily="34" charset="0"/>
                <a:cs typeface="Arial" panose="020B0604020202020204" pitchFamily="34" charset="0"/>
              </a:rPr>
              <a:t>Maboresho</a:t>
            </a:r>
            <a:r>
              <a:rPr lang="en-US" altLang="x-none" b="1" dirty="0">
                <a:latin typeface="Arial" panose="020B0604020202020204" pitchFamily="34" charset="0"/>
                <a:cs typeface="Arial" panose="020B0604020202020204" pitchFamily="34" charset="0"/>
              </a:rPr>
              <a:t> </a:t>
            </a:r>
            <a:r>
              <a:rPr lang="en-US" altLang="x-none" b="1" dirty="0" err="1">
                <a:latin typeface="Arial" panose="020B0604020202020204" pitchFamily="34" charset="0"/>
                <a:cs typeface="Arial" panose="020B0604020202020204" pitchFamily="34" charset="0"/>
              </a:rPr>
              <a:t>ya</a:t>
            </a:r>
            <a:r>
              <a:rPr lang="en-US" altLang="x-none" b="1" dirty="0">
                <a:latin typeface="Arial" panose="020B0604020202020204" pitchFamily="34" charset="0"/>
                <a:cs typeface="Arial" panose="020B0604020202020204" pitchFamily="34" charset="0"/>
              </a:rPr>
              <a:t> </a:t>
            </a:r>
            <a:r>
              <a:rPr lang="en-US" altLang="x-none" b="1" dirty="0" err="1">
                <a:latin typeface="Arial" panose="020B0604020202020204" pitchFamily="34" charset="0"/>
                <a:cs typeface="Arial" panose="020B0604020202020204" pitchFamily="34" charset="0"/>
              </a:rPr>
              <a:t>Mitaala</a:t>
            </a:r>
            <a:r>
              <a:rPr lang="en-US" altLang="x-none" b="1" dirty="0">
                <a:latin typeface="Arial" panose="020B0604020202020204" pitchFamily="34" charset="0"/>
                <a:cs typeface="Arial" panose="020B0604020202020204" pitchFamily="34" charset="0"/>
              </a:rPr>
              <a:t>…</a:t>
            </a:r>
            <a:br>
              <a:rPr lang="en-US" altLang="x-none" sz="4500" b="1" dirty="0">
                <a:latin typeface="Arial" panose="020B0604020202020204" pitchFamily="34" charset="0"/>
                <a:cs typeface="Arial" panose="020B0604020202020204" pitchFamily="34" charset="0"/>
              </a:rPr>
            </a:br>
            <a:r>
              <a:rPr lang="en-US" altLang="x-none" sz="3500" dirty="0" err="1">
                <a:solidFill>
                  <a:srgbClr val="002060"/>
                </a:solidFill>
                <a:latin typeface="Arial" panose="020B0604020202020204" pitchFamily="34" charset="0"/>
                <a:cs typeface="Arial" panose="020B0604020202020204" pitchFamily="34" charset="0"/>
              </a:rPr>
              <a:t>Kuwasiliana</a:t>
            </a:r>
            <a:endParaRPr lang="en-US" altLang="x-none" sz="3500" dirty="0">
              <a:solidFill>
                <a:srgbClr val="002060"/>
              </a:solidFill>
              <a:latin typeface="Arial" panose="020B0604020202020204" pitchFamily="34" charset="0"/>
              <a:cs typeface="Arial" panose="020B0604020202020204" pitchFamily="34" charset="0"/>
            </a:endParaRPr>
          </a:p>
        </p:txBody>
      </p:sp>
      <p:sp>
        <p:nvSpPr>
          <p:cNvPr id="31746" name="Content Placeholder 2">
            <a:extLst>
              <a:ext uri="{FF2B5EF4-FFF2-40B4-BE49-F238E27FC236}">
                <a16:creationId xmlns:a16="http://schemas.microsoft.com/office/drawing/2014/main" id="{9ECE08B8-3BE2-9EAD-E42E-C3E9E8745118}"/>
              </a:ext>
            </a:extLst>
          </p:cNvPr>
          <p:cNvSpPr>
            <a:spLocks noGrp="1"/>
          </p:cNvSpPr>
          <p:nvPr>
            <p:ph idx="1"/>
          </p:nvPr>
        </p:nvSpPr>
        <p:spPr>
          <a:xfrm>
            <a:off x="790964" y="1542796"/>
            <a:ext cx="7798345" cy="5256584"/>
          </a:xfrm>
        </p:spPr>
        <p:txBody>
          <a:bodyPr/>
          <a:lstStyle/>
          <a:p>
            <a:pPr algn="just">
              <a:buFont typeface="Wingdings" pitchFamily="2" charset="2"/>
              <a:buChar char="v"/>
            </a:pPr>
            <a:r>
              <a:rPr lang="en-US" altLang="x-none" sz="2800" dirty="0" err="1">
                <a:latin typeface="Arial" panose="020B0604020202020204" pitchFamily="34" charset="0"/>
                <a:cs typeface="Arial" panose="020B0604020202020204" pitchFamily="34" charset="0"/>
              </a:rPr>
              <a:t>Tumebadilisha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namna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masomo</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ya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lugha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yanavyofundishwa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kwa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kusisitiza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mwanafunzi</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ajenge</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umahiri</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katika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lugha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yenyewe</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kabla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hajaanza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kuitumia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katika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mawasiliano</a:t>
            </a:r>
            <a:r>
              <a:rPr lang="en-US" altLang="x-none" sz="2800" dirty="0">
                <a:latin typeface="Arial" panose="020B0604020202020204" pitchFamily="34" charset="0"/>
                <a:cs typeface="Arial" panose="020B0604020202020204" pitchFamily="34" charset="0"/>
              </a:rPr>
              <a:t>. </a:t>
            </a:r>
          </a:p>
          <a:p>
            <a:pPr algn="just">
              <a:buFont typeface="Wingdings" pitchFamily="2" charset="2"/>
              <a:buChar char="v"/>
            </a:pPr>
            <a:r>
              <a:rPr lang="en-US" altLang="x-none" sz="2800" dirty="0" err="1">
                <a:latin typeface="Arial" panose="020B0604020202020204" pitchFamily="34" charset="0"/>
                <a:cs typeface="Arial" panose="020B0604020202020204" pitchFamily="34" charset="0"/>
              </a:rPr>
              <a:t>Kufundisha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somo</a:t>
            </a:r>
            <a:r>
              <a:rPr lang="en-US" altLang="x-none" sz="2800" dirty="0">
                <a:latin typeface="Arial" panose="020B0604020202020204" pitchFamily="34" charset="0"/>
                <a:cs typeface="Arial" panose="020B0604020202020204" pitchFamily="34" charset="0"/>
              </a:rPr>
              <a:t> la </a:t>
            </a:r>
            <a:r>
              <a:rPr lang="en-US" altLang="x-none" sz="2800" dirty="0" err="1">
                <a:latin typeface="Arial" panose="020B0604020202020204" pitchFamily="34" charset="0"/>
                <a:cs typeface="Arial" panose="020B0604020202020204" pitchFamily="34" charset="0"/>
              </a:rPr>
              <a:t>Kiingereza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kuanzia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Darasa</a:t>
            </a:r>
            <a:r>
              <a:rPr lang="en-US" altLang="x-none" sz="2800" dirty="0">
                <a:latin typeface="Arial" panose="020B0604020202020204" pitchFamily="34" charset="0"/>
                <a:cs typeface="Arial" panose="020B0604020202020204" pitchFamily="34" charset="0"/>
              </a:rPr>
              <a:t> la Kwanza </a:t>
            </a:r>
            <a:r>
              <a:rPr lang="en-US" altLang="x-none" sz="2800" dirty="0" err="1">
                <a:latin typeface="Arial" panose="020B0604020202020204" pitchFamily="34" charset="0"/>
                <a:cs typeface="Arial" panose="020B0604020202020204" pitchFamily="34" charset="0"/>
              </a:rPr>
              <a:t>kwa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shule</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zinazotumia</a:t>
            </a:r>
            <a:r>
              <a:rPr lang="en-US" altLang="x-none" sz="2800" dirty="0">
                <a:latin typeface="Arial" panose="020B0604020202020204" pitchFamily="34" charset="0"/>
                <a:cs typeface="Arial" panose="020B0604020202020204" pitchFamily="34" charset="0"/>
              </a:rPr>
              <a:t> Kiswahili </a:t>
            </a:r>
            <a:r>
              <a:rPr lang="en-US" altLang="x-none" sz="2800" dirty="0" err="1">
                <a:latin typeface="Arial" panose="020B0604020202020204" pitchFamily="34" charset="0"/>
                <a:cs typeface="Arial" panose="020B0604020202020204" pitchFamily="34" charset="0"/>
              </a:rPr>
              <a:t>kama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lugha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ya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kufundishia</a:t>
            </a:r>
            <a:r>
              <a:rPr lang="en-US" altLang="x-none" sz="2800" dirty="0">
                <a:latin typeface="Arial" panose="020B0604020202020204" pitchFamily="34" charset="0"/>
                <a:cs typeface="Arial" panose="020B0604020202020204" pitchFamily="34" charset="0"/>
              </a:rPr>
              <a:t>. </a:t>
            </a:r>
          </a:p>
          <a:p>
            <a:pPr algn="just">
              <a:buFont typeface="Wingdings" pitchFamily="2" charset="2"/>
              <a:buChar char="v"/>
            </a:pPr>
            <a:r>
              <a:rPr lang="en-US" altLang="x-none" sz="2800" dirty="0" err="1">
                <a:latin typeface="Arial" panose="020B0604020202020204" pitchFamily="34" charset="0"/>
                <a:cs typeface="Arial" panose="020B0604020202020204" pitchFamily="34" charset="0"/>
              </a:rPr>
              <a:t>Kufundisha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somo</a:t>
            </a:r>
            <a:r>
              <a:rPr lang="en-US" altLang="x-none" sz="2800" dirty="0">
                <a:latin typeface="Arial" panose="020B0604020202020204" pitchFamily="34" charset="0"/>
                <a:cs typeface="Arial" panose="020B0604020202020204" pitchFamily="34" charset="0"/>
              </a:rPr>
              <a:t> la Kiswahili </a:t>
            </a:r>
            <a:r>
              <a:rPr lang="en-US" altLang="x-none" sz="2800" dirty="0" err="1">
                <a:latin typeface="Arial" panose="020B0604020202020204" pitchFamily="34" charset="0"/>
                <a:cs typeface="Arial" panose="020B0604020202020204" pitchFamily="34" charset="0"/>
              </a:rPr>
              <a:t>kuanzia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Darasa</a:t>
            </a:r>
            <a:r>
              <a:rPr lang="en-US" altLang="x-none" sz="2800" dirty="0">
                <a:latin typeface="Arial" panose="020B0604020202020204" pitchFamily="34" charset="0"/>
                <a:cs typeface="Arial" panose="020B0604020202020204" pitchFamily="34" charset="0"/>
              </a:rPr>
              <a:t> la Kwanza </a:t>
            </a:r>
            <a:r>
              <a:rPr lang="en-US" altLang="x-none" sz="2800" dirty="0" err="1">
                <a:latin typeface="Arial" panose="020B0604020202020204" pitchFamily="34" charset="0"/>
                <a:cs typeface="Arial" panose="020B0604020202020204" pitchFamily="34" charset="0"/>
              </a:rPr>
              <a:t>kwa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shule</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zinazotumia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Kiingereza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kama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lugha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ya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kufundishia</a:t>
            </a:r>
            <a:r>
              <a:rPr lang="en-US" altLang="x-none" sz="2800" dirty="0">
                <a:latin typeface="Arial" panose="020B0604020202020204" pitchFamily="34" charset="0"/>
                <a:cs typeface="Arial" panose="020B0604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x-none" dirty="0" err="1">
                <a:latin typeface="Arial" panose="020B0604020202020204" pitchFamily="34" charset="0"/>
                <a:cs typeface="Arial" panose="020B0604020202020204" pitchFamily="34" charset="0"/>
              </a:rPr>
              <a:t>Maboresho</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ya</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Mitaala</a:t>
            </a:r>
            <a:r>
              <a:rPr lang="en-US" altLang="x-none" dirty="0">
                <a:latin typeface="Arial" panose="020B0604020202020204" pitchFamily="34" charset="0"/>
                <a:cs typeface="Arial" panose="020B0604020202020204" pitchFamily="34" charset="0"/>
              </a:rPr>
              <a:t>…</a:t>
            </a:r>
            <a:br>
              <a:rPr lang="en-US" altLang="x-none" dirty="0">
                <a:latin typeface="Arial" panose="020B0604020202020204" pitchFamily="34" charset="0"/>
                <a:cs typeface="Arial" panose="020B0604020202020204" pitchFamily="34" charset="0"/>
              </a:rPr>
            </a:br>
            <a:r>
              <a:rPr lang="en-US" altLang="x-none" sz="3500" dirty="0" err="1">
                <a:solidFill>
                  <a:srgbClr val="002060"/>
                </a:solidFill>
                <a:latin typeface="Arial" panose="020B0604020202020204" pitchFamily="34" charset="0"/>
                <a:cs typeface="Arial" panose="020B0604020202020204" pitchFamily="34" charset="0"/>
              </a:rPr>
              <a:t>Kuwasiliana</a:t>
            </a:r>
            <a:endParaRPr lang="en-US" sz="3500" dirty="0"/>
          </a:p>
        </p:txBody>
      </p:sp>
      <p:sp>
        <p:nvSpPr>
          <p:cNvPr id="3" name="Content Placeholder 2"/>
          <p:cNvSpPr>
            <a:spLocks noGrp="1"/>
          </p:cNvSpPr>
          <p:nvPr>
            <p:ph idx="1"/>
          </p:nvPr>
        </p:nvSpPr>
        <p:spPr>
          <a:xfrm>
            <a:off x="457200" y="1531814"/>
            <a:ext cx="8229600" cy="4824536"/>
          </a:xfrm>
        </p:spPr>
        <p:txBody>
          <a:bodyPr/>
          <a:lstStyle/>
          <a:p>
            <a:pPr algn="just">
              <a:buFont typeface="Wingdings" panose="05000000000000000000" pitchFamily="2" charset="2"/>
              <a:buChar char="v"/>
            </a:pPr>
            <a:r>
              <a:rPr lang="en-US" sz="2800" dirty="0" err="1">
                <a:latin typeface="Arial" panose="020B0604020202020204" pitchFamily="34" charset="0"/>
                <a:cs typeface="Arial" panose="020B0604020202020204" pitchFamily="34" charset="0"/>
              </a:rPr>
              <a:t>Kuingiza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umahiri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wa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kuhariri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kukalimani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kutafsiri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katika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masomo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yote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ya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lugha</a:t>
            </a:r>
            <a:r>
              <a:rPr lang="en-US" sz="2800" dirty="0">
                <a:latin typeface="Arial" panose="020B0604020202020204" pitchFamily="34" charset="0"/>
                <a:cs typeface="Arial" panose="020B0604020202020204" pitchFamily="34" charset="0"/>
              </a:rPr>
              <a:t>.</a:t>
            </a:r>
          </a:p>
          <a:p>
            <a:pPr algn="just">
              <a:buFont typeface="Wingdings" panose="05000000000000000000" pitchFamily="2" charset="2"/>
              <a:buChar char="v"/>
            </a:pPr>
            <a:r>
              <a:rPr lang="en-US" sz="2800" dirty="0" err="1">
                <a:latin typeface="Arial" panose="020B0604020202020204" pitchFamily="34" charset="0"/>
                <a:cs typeface="Arial" panose="020B0604020202020204" pitchFamily="34" charset="0"/>
              </a:rPr>
              <a:t>Kuingiza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umahiri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wa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kuwasiliana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kitaaluma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kutafuta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maarifa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kwa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kutumia</a:t>
            </a:r>
            <a:r>
              <a:rPr lang="en-US" sz="2800" dirty="0">
                <a:latin typeface="Arial" panose="020B0604020202020204" pitchFamily="34" charset="0"/>
                <a:cs typeface="Arial" panose="020B0604020202020204" pitchFamily="34" charset="0"/>
              </a:rPr>
              <a:t> TEHAMA </a:t>
            </a:r>
            <a:r>
              <a:rPr lang="en-US" sz="2800" dirty="0" err="1">
                <a:latin typeface="Arial" panose="020B0604020202020204" pitchFamily="34" charset="0"/>
                <a:cs typeface="Arial" panose="020B0604020202020204" pitchFamily="34" charset="0"/>
              </a:rPr>
              <a:t>kwenye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somo</a:t>
            </a:r>
            <a:r>
              <a:rPr lang="en-US" sz="2800" dirty="0">
                <a:latin typeface="Arial" panose="020B0604020202020204" pitchFamily="34" charset="0"/>
                <a:cs typeface="Arial" panose="020B0604020202020204" pitchFamily="34" charset="0"/>
              </a:rPr>
              <a:t> la </a:t>
            </a:r>
            <a:r>
              <a:rPr lang="en-US" sz="2800" dirty="0" err="1">
                <a:latin typeface="Arial" panose="020B0604020202020204" pitchFamily="34" charset="0"/>
                <a:cs typeface="Arial" panose="020B0604020202020204" pitchFamily="34" charset="0"/>
              </a:rPr>
              <a:t>Kiingereza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ambalo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ni</a:t>
            </a:r>
            <a:r>
              <a:rPr lang="en-US" sz="2800" dirty="0">
                <a:latin typeface="Arial" panose="020B0604020202020204" pitchFamily="34" charset="0"/>
                <a:cs typeface="Arial" panose="020B0604020202020204" pitchFamily="34" charset="0"/>
              </a:rPr>
              <a:t> la </a:t>
            </a:r>
            <a:r>
              <a:rPr lang="en-US" sz="2800" dirty="0" err="1">
                <a:latin typeface="Arial" panose="020B0604020202020204" pitchFamily="34" charset="0"/>
                <a:cs typeface="Arial" panose="020B0604020202020204" pitchFamily="34" charset="0"/>
              </a:rPr>
              <a:t>lazima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katika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ngazi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zote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za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elimu</a:t>
            </a:r>
            <a:r>
              <a:rPr lang="en-US" sz="2800" dirty="0">
                <a:latin typeface="Arial" panose="020B0604020202020204" pitchFamily="34" charset="0"/>
                <a:cs typeface="Arial" panose="020B0604020202020204" pitchFamily="34" charset="0"/>
              </a:rPr>
              <a:t>.</a:t>
            </a:r>
          </a:p>
          <a:p>
            <a:pPr algn="just">
              <a:buFont typeface="Wingdings" panose="05000000000000000000" pitchFamily="2" charset="2"/>
              <a:buChar char="v"/>
            </a:pPr>
            <a:r>
              <a:rPr lang="en-US" altLang="x-none" sz="2800" dirty="0" err="1">
                <a:latin typeface="Arial" panose="020B0604020202020204" pitchFamily="34" charset="0"/>
                <a:cs typeface="Arial" panose="020B0604020202020204" pitchFamily="34" charset="0"/>
              </a:rPr>
              <a:t>Kuanzisha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somo</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jipya</a:t>
            </a:r>
            <a:r>
              <a:rPr lang="en-US" altLang="x-none" sz="2800" dirty="0">
                <a:latin typeface="Arial" panose="020B0604020202020204" pitchFamily="34" charset="0"/>
                <a:cs typeface="Arial" panose="020B0604020202020204" pitchFamily="34" charset="0"/>
              </a:rPr>
              <a:t> la </a:t>
            </a:r>
            <a:r>
              <a:rPr lang="en-US" altLang="x-none" sz="2800" dirty="0" err="1">
                <a:latin typeface="Arial" panose="020B0604020202020204" pitchFamily="34" charset="0"/>
                <a:cs typeface="Arial" panose="020B0604020202020204" pitchFamily="34" charset="0"/>
              </a:rPr>
              <a:t>lazima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katika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hatua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ya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Kidato</a:t>
            </a:r>
            <a:r>
              <a:rPr lang="en-US" altLang="x-none" sz="2800" dirty="0">
                <a:latin typeface="Arial" panose="020B0604020202020204" pitchFamily="34" charset="0"/>
                <a:cs typeface="Arial" panose="020B0604020202020204" pitchFamily="34" charset="0"/>
              </a:rPr>
              <a:t> cha </a:t>
            </a:r>
            <a:r>
              <a:rPr lang="en-US" altLang="x-none" sz="2800" dirty="0" err="1">
                <a:latin typeface="Arial" panose="020B0604020202020204" pitchFamily="34" charset="0"/>
                <a:cs typeface="Arial" panose="020B0604020202020204" pitchFamily="34" charset="0"/>
              </a:rPr>
              <a:t>Tano</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na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Sita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linalotilia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mkazo</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wa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kujenga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uwezo</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wa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kuwasiliana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kitaaluma</a:t>
            </a:r>
            <a:r>
              <a:rPr lang="en-US" altLang="x-none" sz="2800" dirty="0">
                <a:latin typeface="Arial" panose="020B0604020202020204" pitchFamily="34" charset="0"/>
                <a:cs typeface="Arial" panose="020B0604020202020204" pitchFamily="34" charset="0"/>
              </a:rPr>
              <a:t> (</a:t>
            </a:r>
            <a:r>
              <a:rPr lang="en-US" altLang="x-none" sz="2800" i="1" dirty="0">
                <a:latin typeface="Arial" panose="020B0604020202020204" pitchFamily="34" charset="0"/>
                <a:cs typeface="Arial" panose="020B0604020202020204" pitchFamily="34" charset="0"/>
              </a:rPr>
              <a:t>Academic Communication</a:t>
            </a:r>
            <a:r>
              <a:rPr lang="en-US" altLang="x-none" sz="2800" dirty="0">
                <a:latin typeface="Arial" panose="020B0604020202020204" pitchFamily="34" charset="0"/>
                <a:cs typeface="Arial" panose="020B0604020202020204" pitchFamily="34" charset="0"/>
              </a:rPr>
              <a:t>).</a:t>
            </a:r>
          </a:p>
          <a:p>
            <a:pPr algn="just">
              <a:buFont typeface="Wingdings" panose="05000000000000000000" pitchFamily="2" charset="2"/>
              <a:buChar char="v"/>
            </a:pPr>
            <a:endParaRPr lang="en-US" sz="3000" dirty="0"/>
          </a:p>
          <a:p>
            <a:pPr>
              <a:buFont typeface="Wingdings" panose="05000000000000000000" pitchFamily="2" charset="2"/>
              <a:buChar char="v"/>
            </a:pPr>
            <a:endParaRPr lang="en-US" dirty="0"/>
          </a:p>
        </p:txBody>
      </p:sp>
      <p:sp>
        <p:nvSpPr>
          <p:cNvPr id="4" name="Slide Number Placeholder 3"/>
          <p:cNvSpPr>
            <a:spLocks noGrp="1"/>
          </p:cNvSpPr>
          <p:nvPr>
            <p:ph type="sldNum" sz="quarter" idx="12"/>
          </p:nvPr>
        </p:nvSpPr>
        <p:spPr/>
        <p:txBody>
          <a:bodyPr/>
          <a:lstStyle/>
          <a:p>
            <a:fld id="{A8C49640-C73F-DB47-8529-5EF0472658B0}" type="slidenum">
              <a:rPr lang="en-GB" altLang="en-US" smtClean="0"/>
              <a:pPr/>
              <a:t>39</a:t>
            </a:fld>
            <a:endParaRPr lang="en-GB" altLang="en-US"/>
          </a:p>
        </p:txBody>
      </p:sp>
    </p:spTree>
    <p:extLst>
      <p:ext uri="{BB962C8B-B14F-4D97-AF65-F5344CB8AC3E}">
        <p14:creationId xmlns:p14="http://schemas.microsoft.com/office/powerpoint/2010/main" val="3213420130"/>
      </p:ext>
    </p:extLst>
  </p:cSld>
  <p:clrMapOvr>
    <a:masterClrMapping/>
  </p:clrMapOvr>
  <p:transition spd="slow">
    <p:blinds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a:extLst>
              <a:ext uri="{FF2B5EF4-FFF2-40B4-BE49-F238E27FC236}">
                <a16:creationId xmlns:a16="http://schemas.microsoft.com/office/drawing/2014/main" id="{2AE3E9B9-0BE3-9563-52BB-F2908F1EB391}"/>
              </a:ext>
            </a:extLst>
          </p:cNvPr>
          <p:cNvSpPr>
            <a:spLocks noGrp="1"/>
          </p:cNvSpPr>
          <p:nvPr>
            <p:ph type="title"/>
          </p:nvPr>
        </p:nvSpPr>
        <p:spPr>
          <a:xfrm>
            <a:off x="1223628" y="105048"/>
            <a:ext cx="6696744" cy="1163712"/>
          </a:xfrm>
        </p:spPr>
        <p:txBody>
          <a:bodyPr/>
          <a:lstStyle/>
          <a:p>
            <a:r>
              <a:rPr lang="en-US" altLang="x-none" b="1" dirty="0" err="1">
                <a:latin typeface="Arial" panose="020B0604020202020204" pitchFamily="34" charset="0"/>
                <a:cs typeface="Arial" panose="020B0604020202020204" pitchFamily="34" charset="0"/>
              </a:rPr>
              <a:t>Utangulizi</a:t>
            </a:r>
            <a:endParaRPr lang="en-US" altLang="x-none" b="1" dirty="0">
              <a:latin typeface="Arial" panose="020B0604020202020204" pitchFamily="34" charset="0"/>
              <a:cs typeface="Arial" panose="020B0604020202020204" pitchFamily="34" charset="0"/>
            </a:endParaRPr>
          </a:p>
        </p:txBody>
      </p:sp>
      <p:sp>
        <p:nvSpPr>
          <p:cNvPr id="15362" name="Content Placeholder 2">
            <a:extLst>
              <a:ext uri="{FF2B5EF4-FFF2-40B4-BE49-F238E27FC236}">
                <a16:creationId xmlns:a16="http://schemas.microsoft.com/office/drawing/2014/main" id="{F349C1A0-E451-81AD-D0EF-A6114134A311}"/>
              </a:ext>
            </a:extLst>
          </p:cNvPr>
          <p:cNvSpPr>
            <a:spLocks noGrp="1"/>
          </p:cNvSpPr>
          <p:nvPr>
            <p:ph idx="1"/>
          </p:nvPr>
        </p:nvSpPr>
        <p:spPr>
          <a:xfrm>
            <a:off x="467544" y="1412776"/>
            <a:ext cx="8435280" cy="5040560"/>
          </a:xfrm>
        </p:spPr>
        <p:txBody>
          <a:bodyPr/>
          <a:lstStyle/>
          <a:p>
            <a:pPr marL="231775" lvl="1" indent="0" algn="just">
              <a:spcBef>
                <a:spcPts val="450"/>
              </a:spcBef>
              <a:spcAft>
                <a:spcPts val="1200"/>
              </a:spcAft>
              <a:buNone/>
            </a:pPr>
            <a:r>
              <a:rPr lang="en-GB" sz="3200" b="1" dirty="0" err="1">
                <a:solidFill>
                  <a:srgbClr val="002060"/>
                </a:solidFill>
                <a:latin typeface="Arial" panose="020B0604020202020204" pitchFamily="34" charset="0"/>
                <a:cs typeface="Arial" panose="020B0604020202020204" pitchFamily="34" charset="0"/>
              </a:rPr>
              <a:t>Majukumu</a:t>
            </a:r>
            <a:r>
              <a:rPr lang="en-GB" sz="3200" b="1" dirty="0">
                <a:solidFill>
                  <a:srgbClr val="002060"/>
                </a:solidFill>
                <a:latin typeface="Arial" panose="020B0604020202020204" pitchFamily="34" charset="0"/>
                <a:cs typeface="Arial" panose="020B0604020202020204" pitchFamily="34" charset="0"/>
              </a:rPr>
              <a:t> </a:t>
            </a:r>
            <a:r>
              <a:rPr lang="en-GB" sz="3200" b="1" dirty="0" err="1">
                <a:solidFill>
                  <a:srgbClr val="002060"/>
                </a:solidFill>
                <a:latin typeface="Arial" panose="020B0604020202020204" pitchFamily="34" charset="0"/>
                <a:cs typeface="Arial" panose="020B0604020202020204" pitchFamily="34" charset="0"/>
              </a:rPr>
              <a:t>ya</a:t>
            </a:r>
            <a:r>
              <a:rPr lang="en-GB" sz="3200" b="1" dirty="0">
                <a:solidFill>
                  <a:srgbClr val="002060"/>
                </a:solidFill>
                <a:latin typeface="Arial" panose="020B0604020202020204" pitchFamily="34" charset="0"/>
                <a:cs typeface="Arial" panose="020B0604020202020204" pitchFamily="34" charset="0"/>
              </a:rPr>
              <a:t> TET </a:t>
            </a:r>
            <a:r>
              <a:rPr lang="en-GB" sz="3200" b="1" dirty="0" err="1">
                <a:solidFill>
                  <a:srgbClr val="002060"/>
                </a:solidFill>
                <a:latin typeface="Arial" panose="020B0604020202020204" pitchFamily="34" charset="0"/>
                <a:cs typeface="Arial" panose="020B0604020202020204" pitchFamily="34" charset="0"/>
              </a:rPr>
              <a:t>yamewekwa</a:t>
            </a:r>
            <a:r>
              <a:rPr lang="en-GB" sz="3200" b="1" dirty="0">
                <a:solidFill>
                  <a:srgbClr val="002060"/>
                </a:solidFill>
                <a:latin typeface="Arial" panose="020B0604020202020204" pitchFamily="34" charset="0"/>
                <a:cs typeface="Arial" panose="020B0604020202020204" pitchFamily="34" charset="0"/>
              </a:rPr>
              <a:t> </a:t>
            </a:r>
            <a:r>
              <a:rPr lang="en-GB" sz="3200" b="1" dirty="0" err="1">
                <a:solidFill>
                  <a:srgbClr val="002060"/>
                </a:solidFill>
                <a:latin typeface="Arial" panose="020B0604020202020204" pitchFamily="34" charset="0"/>
                <a:cs typeface="Arial" panose="020B0604020202020204" pitchFamily="34" charset="0"/>
              </a:rPr>
              <a:t>katika</a:t>
            </a:r>
            <a:r>
              <a:rPr lang="en-GB" sz="3200" b="1" dirty="0">
                <a:solidFill>
                  <a:srgbClr val="002060"/>
                </a:solidFill>
                <a:latin typeface="Arial" panose="020B0604020202020204" pitchFamily="34" charset="0"/>
                <a:cs typeface="Arial" panose="020B0604020202020204" pitchFamily="34" charset="0"/>
              </a:rPr>
              <a:t> </a:t>
            </a:r>
            <a:r>
              <a:rPr lang="en-GB" sz="3200" b="1" dirty="0" err="1">
                <a:solidFill>
                  <a:srgbClr val="002060"/>
                </a:solidFill>
                <a:latin typeface="Arial" panose="020B0604020202020204" pitchFamily="34" charset="0"/>
                <a:cs typeface="Arial" panose="020B0604020202020204" pitchFamily="34" charset="0"/>
              </a:rPr>
              <a:t>makundi</a:t>
            </a:r>
            <a:r>
              <a:rPr lang="en-GB" sz="3200" b="1" dirty="0">
                <a:solidFill>
                  <a:srgbClr val="002060"/>
                </a:solidFill>
                <a:latin typeface="Arial" panose="020B0604020202020204" pitchFamily="34" charset="0"/>
                <a:cs typeface="Arial" panose="020B0604020202020204" pitchFamily="34" charset="0"/>
              </a:rPr>
              <a:t> </a:t>
            </a:r>
            <a:r>
              <a:rPr lang="en-GB" sz="3200" b="1" dirty="0" err="1">
                <a:solidFill>
                  <a:srgbClr val="002060"/>
                </a:solidFill>
                <a:latin typeface="Arial" panose="020B0604020202020204" pitchFamily="34" charset="0"/>
                <a:cs typeface="Arial" panose="020B0604020202020204" pitchFamily="34" charset="0"/>
              </a:rPr>
              <a:t>makuu</a:t>
            </a:r>
            <a:r>
              <a:rPr lang="en-GB" sz="3200" b="1" dirty="0">
                <a:solidFill>
                  <a:srgbClr val="002060"/>
                </a:solidFill>
                <a:latin typeface="Arial" panose="020B0604020202020204" pitchFamily="34" charset="0"/>
                <a:cs typeface="Arial" panose="020B0604020202020204" pitchFamily="34" charset="0"/>
              </a:rPr>
              <a:t> </a:t>
            </a:r>
            <a:r>
              <a:rPr lang="en-GB" sz="3200" b="1" dirty="0" err="1">
                <a:solidFill>
                  <a:srgbClr val="002060"/>
                </a:solidFill>
                <a:latin typeface="Arial" panose="020B0604020202020204" pitchFamily="34" charset="0"/>
                <a:cs typeface="Arial" panose="020B0604020202020204" pitchFamily="34" charset="0"/>
              </a:rPr>
              <a:t>manne</a:t>
            </a:r>
            <a:r>
              <a:rPr lang="en-GB" sz="3200" b="1" dirty="0">
                <a:solidFill>
                  <a:srgbClr val="002060"/>
                </a:solidFill>
                <a:latin typeface="Arial" panose="020B0604020202020204" pitchFamily="34" charset="0"/>
                <a:cs typeface="Arial" panose="020B0604020202020204" pitchFamily="34" charset="0"/>
              </a:rPr>
              <a:t>:-</a:t>
            </a:r>
          </a:p>
          <a:p>
            <a:pPr marL="688975" lvl="1" indent="-457200" algn="just">
              <a:spcBef>
                <a:spcPts val="450"/>
              </a:spcBef>
              <a:spcAft>
                <a:spcPts val="1200"/>
              </a:spcAft>
              <a:buFont typeface="Wingdings" panose="05000000000000000000" pitchFamily="2" charset="2"/>
              <a:buChar char="Ø"/>
            </a:pPr>
            <a:r>
              <a:rPr lang="en-US" sz="2800" dirty="0" err="1">
                <a:solidFill>
                  <a:srgbClr val="002060"/>
                </a:solidFill>
                <a:latin typeface="Arial" panose="020B0604020202020204" pitchFamily="34" charset="0"/>
                <a:cs typeface="Arial" panose="020B0604020202020204" pitchFamily="34" charset="0"/>
              </a:rPr>
              <a:t>Kubuni</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kuandaa</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na</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kuboresha</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Mitaala</a:t>
            </a:r>
            <a:r>
              <a:rPr lang="en-US" sz="2800" dirty="0">
                <a:solidFill>
                  <a:srgbClr val="002060"/>
                </a:solidFill>
                <a:latin typeface="Arial" panose="020B0604020202020204" pitchFamily="34" charset="0"/>
                <a:cs typeface="Arial" panose="020B0604020202020204" pitchFamily="34" charset="0"/>
              </a:rPr>
              <a:t>  kwa </a:t>
            </a:r>
            <a:r>
              <a:rPr lang="en-US" sz="2800" dirty="0" err="1">
                <a:solidFill>
                  <a:srgbClr val="002060"/>
                </a:solidFill>
                <a:latin typeface="Arial" panose="020B0604020202020204" pitchFamily="34" charset="0"/>
                <a:cs typeface="Arial" panose="020B0604020202020204" pitchFamily="34" charset="0"/>
              </a:rPr>
              <a:t>ngazi</a:t>
            </a:r>
            <a:r>
              <a:rPr lang="en-US" sz="2800" dirty="0">
                <a:solidFill>
                  <a:srgbClr val="002060"/>
                </a:solidFill>
                <a:latin typeface="Arial" panose="020B0604020202020204" pitchFamily="34" charset="0"/>
                <a:cs typeface="Arial" panose="020B0604020202020204" pitchFamily="34" charset="0"/>
              </a:rPr>
              <a:t> za </a:t>
            </a:r>
            <a:r>
              <a:rPr lang="en-US" sz="2800" dirty="0" err="1">
                <a:solidFill>
                  <a:srgbClr val="002060"/>
                </a:solidFill>
                <a:latin typeface="Arial" panose="020B0604020202020204" pitchFamily="34" charset="0"/>
                <a:cs typeface="Arial" panose="020B0604020202020204" pitchFamily="34" charset="0"/>
              </a:rPr>
              <a:t>Elimu</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ya</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Awali</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Msingi</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Sekondari</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na</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Vyuo</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vya</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Ualimu</a:t>
            </a:r>
            <a:r>
              <a:rPr lang="en-US" sz="2800" dirty="0">
                <a:solidFill>
                  <a:srgbClr val="002060"/>
                </a:solidFill>
                <a:latin typeface="Arial" panose="020B0604020202020204" pitchFamily="34" charset="0"/>
                <a:cs typeface="Arial" panose="020B0604020202020204" pitchFamily="34" charset="0"/>
              </a:rPr>
              <a:t>;</a:t>
            </a:r>
            <a:endParaRPr lang="en-US" dirty="0">
              <a:solidFill>
                <a:srgbClr val="002060"/>
              </a:solidFill>
              <a:latin typeface="Arial" panose="020B0604020202020204" pitchFamily="34" charset="0"/>
              <a:cs typeface="Arial" panose="020B0604020202020204" pitchFamily="34" charset="0"/>
            </a:endParaRPr>
          </a:p>
          <a:p>
            <a:pPr marL="688975" lvl="1" indent="-457200" algn="just">
              <a:spcBef>
                <a:spcPts val="450"/>
              </a:spcBef>
              <a:spcAft>
                <a:spcPts val="1200"/>
              </a:spcAft>
              <a:buFont typeface="Wingdings" panose="05000000000000000000" pitchFamily="2" charset="2"/>
              <a:buChar char="Ø"/>
            </a:pPr>
            <a:r>
              <a:rPr lang="en-US" sz="2800" dirty="0" err="1">
                <a:solidFill>
                  <a:srgbClr val="002060"/>
                </a:solidFill>
                <a:latin typeface="Arial" panose="020B0604020202020204" pitchFamily="34" charset="0"/>
                <a:cs typeface="Arial" panose="020B0604020202020204" pitchFamily="34" charset="0"/>
              </a:rPr>
              <a:t>Kuandaa</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vifaa</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saidizi</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vya</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kutekeleza</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mtaala</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na</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kuhakiki</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ubora</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wa</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vifaa</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vinavyolengwa</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kutumiwa</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katika</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ngazi</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zilizo</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chini</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ya</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mamlaka</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ya</a:t>
            </a:r>
            <a:r>
              <a:rPr lang="en-US" sz="2800" dirty="0">
                <a:solidFill>
                  <a:srgbClr val="002060"/>
                </a:solidFill>
                <a:latin typeface="Arial" panose="020B0604020202020204" pitchFamily="34" charset="0"/>
                <a:cs typeface="Arial" panose="020B0604020202020204" pitchFamily="34" charset="0"/>
              </a:rPr>
              <a:t> TET; </a:t>
            </a:r>
          </a:p>
          <a:p>
            <a:endParaRPr lang="en-US" altLang="x-none" dirty="0"/>
          </a:p>
        </p:txBody>
      </p:sp>
    </p:spTree>
    <p:extLst>
      <p:ext uri="{BB962C8B-B14F-4D97-AF65-F5344CB8AC3E}">
        <p14:creationId xmlns:p14="http://schemas.microsoft.com/office/powerpoint/2010/main" val="21101162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548680"/>
            <a:ext cx="7056784" cy="720080"/>
          </a:xfrm>
        </p:spPr>
        <p:txBody>
          <a:bodyPr/>
          <a:lstStyle/>
          <a:p>
            <a:r>
              <a:rPr lang="en-US" dirty="0" err="1"/>
              <a:t>Maboresho</a:t>
            </a:r>
            <a:r>
              <a:rPr lang="en-US" dirty="0"/>
              <a:t> </a:t>
            </a:r>
            <a:r>
              <a:rPr lang="en-US" dirty="0" err="1"/>
              <a:t>ya</a:t>
            </a:r>
            <a:r>
              <a:rPr lang="en-US" dirty="0"/>
              <a:t> </a:t>
            </a:r>
            <a:r>
              <a:rPr lang="en-US" dirty="0" err="1"/>
              <a:t>Mitaala</a:t>
            </a:r>
            <a:r>
              <a:rPr lang="en-US" dirty="0"/>
              <a:t>…</a:t>
            </a:r>
            <a:br>
              <a:rPr lang="en-US" dirty="0"/>
            </a:br>
            <a:r>
              <a:rPr lang="en-US" sz="3500" dirty="0" err="1">
                <a:solidFill>
                  <a:srgbClr val="002060"/>
                </a:solidFill>
              </a:rPr>
              <a:t>Ubunifu</a:t>
            </a:r>
            <a:r>
              <a:rPr lang="en-US" sz="3500" dirty="0">
                <a:solidFill>
                  <a:srgbClr val="002060"/>
                </a:solidFill>
              </a:rPr>
              <a:t>, </a:t>
            </a:r>
            <a:r>
              <a:rPr lang="en-US" sz="3500" dirty="0" err="1">
                <a:solidFill>
                  <a:srgbClr val="002060"/>
                </a:solidFill>
              </a:rPr>
              <a:t>fikra</a:t>
            </a:r>
            <a:r>
              <a:rPr lang="en-US" sz="3500" dirty="0">
                <a:solidFill>
                  <a:srgbClr val="002060"/>
                </a:solidFill>
              </a:rPr>
              <a:t> </a:t>
            </a:r>
            <a:r>
              <a:rPr lang="en-US" sz="3500" dirty="0" err="1">
                <a:solidFill>
                  <a:srgbClr val="002060"/>
                </a:solidFill>
              </a:rPr>
              <a:t>tunduizi</a:t>
            </a:r>
            <a:r>
              <a:rPr lang="en-US" sz="3500" dirty="0">
                <a:solidFill>
                  <a:srgbClr val="002060"/>
                </a:solidFill>
              </a:rPr>
              <a:t> </a:t>
            </a:r>
            <a:r>
              <a:rPr lang="en-US" sz="3500" dirty="0" err="1">
                <a:solidFill>
                  <a:srgbClr val="002060"/>
                </a:solidFill>
              </a:rPr>
              <a:t>na</a:t>
            </a:r>
            <a:r>
              <a:rPr lang="en-US" sz="3500" dirty="0">
                <a:solidFill>
                  <a:srgbClr val="002060"/>
                </a:solidFill>
              </a:rPr>
              <a:t> </a:t>
            </a:r>
            <a:r>
              <a:rPr lang="en-US" sz="3500" dirty="0" err="1">
                <a:solidFill>
                  <a:srgbClr val="002060"/>
                </a:solidFill>
              </a:rPr>
              <a:t>utatuzi</a:t>
            </a:r>
            <a:r>
              <a:rPr lang="en-US" sz="3500" dirty="0">
                <a:solidFill>
                  <a:srgbClr val="002060"/>
                </a:solidFill>
              </a:rPr>
              <a:t> </a:t>
            </a:r>
            <a:r>
              <a:rPr lang="en-US" sz="3500" dirty="0" err="1">
                <a:solidFill>
                  <a:srgbClr val="002060"/>
                </a:solidFill>
              </a:rPr>
              <a:t>wa</a:t>
            </a:r>
            <a:r>
              <a:rPr lang="en-US" sz="3500" dirty="0">
                <a:solidFill>
                  <a:srgbClr val="002060"/>
                </a:solidFill>
              </a:rPr>
              <a:t> </a:t>
            </a:r>
            <a:r>
              <a:rPr lang="en-US" sz="3500" dirty="0" err="1">
                <a:solidFill>
                  <a:srgbClr val="002060"/>
                </a:solidFill>
              </a:rPr>
              <a:t>matatizo</a:t>
            </a:r>
            <a:endParaRPr lang="en-US" sz="3500" dirty="0">
              <a:solidFill>
                <a:srgbClr val="002060"/>
              </a:solidFill>
            </a:endParaRPr>
          </a:p>
        </p:txBody>
      </p:sp>
      <p:sp>
        <p:nvSpPr>
          <p:cNvPr id="3" name="Content Placeholder 2"/>
          <p:cNvSpPr>
            <a:spLocks noGrp="1"/>
          </p:cNvSpPr>
          <p:nvPr>
            <p:ph idx="1"/>
          </p:nvPr>
        </p:nvSpPr>
        <p:spPr>
          <a:xfrm>
            <a:off x="390364" y="1850762"/>
            <a:ext cx="8363272" cy="5015582"/>
          </a:xfrm>
        </p:spPr>
        <p:txBody>
          <a:bodyPr/>
          <a:lstStyle/>
          <a:p>
            <a:pPr lvl="0" algn="just">
              <a:buFont typeface="Wingdings" panose="05000000000000000000" pitchFamily="2" charset="2"/>
              <a:buChar char="v"/>
            </a:pPr>
            <a:r>
              <a:rPr lang="ms-MY" sz="2800" dirty="0">
                <a:latin typeface="Arial" panose="020B0604020202020204" pitchFamily="34" charset="0"/>
                <a:cs typeface="Arial" panose="020B0604020202020204" pitchFamily="34" charset="0"/>
              </a:rPr>
              <a:t>Kuimarisha ufundishaji na ujifunzaji kwa kutumia mbinu zinazomfanya mwanafunzi kuwa kitovu cha ujifunzaji kwa kumjengea uwezo wa kufikiri, kutafakari, kubuni na kutatua matatizo. </a:t>
            </a:r>
          </a:p>
          <a:p>
            <a:pPr lvl="0" algn="just">
              <a:buFont typeface="Wingdings" panose="05000000000000000000" pitchFamily="2" charset="2"/>
              <a:buChar char="v"/>
            </a:pPr>
            <a:r>
              <a:rPr lang="ms-MY" sz="2800" dirty="0" err="1">
                <a:latin typeface="Arial" panose="020B0604020202020204" pitchFamily="34" charset="0"/>
                <a:cs typeface="Arial" panose="020B0604020202020204" pitchFamily="34" charset="0"/>
              </a:rPr>
              <a:t>Mwanafunzi</a:t>
            </a:r>
            <a:r>
              <a:rPr lang="ms-MY" sz="2800" dirty="0">
                <a:latin typeface="Arial" panose="020B0604020202020204" pitchFamily="34" charset="0"/>
                <a:cs typeface="Arial" panose="020B0604020202020204" pitchFamily="34" charset="0"/>
              </a:rPr>
              <a:t> aweze kutafuta maarifa kutoka katika vyanzo mbalimbali, kufanya kazi za vitendo, utafiti, majaribio ya kisayansi, majadiliano na kazi mradi zinazolenga kutatua matatizo halisi katika mazingira yake.</a:t>
            </a:r>
            <a:endParaRPr lang="en-US" sz="2800" dirty="0">
              <a:latin typeface="Arial" panose="020B0604020202020204" pitchFamily="34" charset="0"/>
              <a:cs typeface="Arial" panose="020B0604020202020204" pitchFamily="34" charset="0"/>
            </a:endParaRPr>
          </a:p>
          <a:p>
            <a:pPr algn="just"/>
            <a:endParaRPr lang="en-US" dirty="0"/>
          </a:p>
        </p:txBody>
      </p:sp>
      <p:sp>
        <p:nvSpPr>
          <p:cNvPr id="4" name="Slide Number Placeholder 3"/>
          <p:cNvSpPr>
            <a:spLocks noGrp="1"/>
          </p:cNvSpPr>
          <p:nvPr>
            <p:ph type="sldNum" sz="quarter" idx="12"/>
          </p:nvPr>
        </p:nvSpPr>
        <p:spPr/>
        <p:txBody>
          <a:bodyPr/>
          <a:lstStyle/>
          <a:p>
            <a:fld id="{A8C49640-C73F-DB47-8529-5EF0472658B0}" type="slidenum">
              <a:rPr lang="en-GB" altLang="en-US" smtClean="0"/>
              <a:pPr/>
              <a:t>40</a:t>
            </a:fld>
            <a:endParaRPr lang="en-GB" altLang="en-US"/>
          </a:p>
        </p:txBody>
      </p:sp>
    </p:spTree>
    <p:extLst>
      <p:ext uri="{BB962C8B-B14F-4D97-AF65-F5344CB8AC3E}">
        <p14:creationId xmlns:p14="http://schemas.microsoft.com/office/powerpoint/2010/main" val="3606725053"/>
      </p:ext>
    </p:extLst>
  </p:cSld>
  <p:clrMapOvr>
    <a:masterClrMapping/>
  </p:clrMapOvr>
  <p:transition spd="slow">
    <p:blinds dir="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692696"/>
            <a:ext cx="7092788" cy="922114"/>
          </a:xfrm>
        </p:spPr>
        <p:txBody>
          <a:bodyPr/>
          <a:lstStyle/>
          <a:p>
            <a:r>
              <a:rPr lang="en-US" dirty="0" err="1"/>
              <a:t>Maboresho</a:t>
            </a:r>
            <a:r>
              <a:rPr lang="en-US" dirty="0"/>
              <a:t> </a:t>
            </a:r>
            <a:r>
              <a:rPr lang="en-US" dirty="0" err="1"/>
              <a:t>ya</a:t>
            </a:r>
            <a:r>
              <a:rPr lang="en-US" dirty="0"/>
              <a:t> </a:t>
            </a:r>
            <a:r>
              <a:rPr lang="en-US" dirty="0" err="1"/>
              <a:t>Mitaala</a:t>
            </a:r>
            <a:r>
              <a:rPr lang="en-US" dirty="0"/>
              <a:t>…</a:t>
            </a:r>
            <a:br>
              <a:rPr lang="en-US" sz="4000" dirty="0"/>
            </a:br>
            <a:r>
              <a:rPr lang="en-US" sz="3500" dirty="0" err="1">
                <a:solidFill>
                  <a:srgbClr val="002060"/>
                </a:solidFill>
              </a:rPr>
              <a:t>Ubunifu</a:t>
            </a:r>
            <a:r>
              <a:rPr lang="en-US" sz="3500" dirty="0">
                <a:solidFill>
                  <a:srgbClr val="002060"/>
                </a:solidFill>
              </a:rPr>
              <a:t>, </a:t>
            </a:r>
            <a:r>
              <a:rPr lang="en-US" sz="3500" dirty="0" err="1">
                <a:solidFill>
                  <a:srgbClr val="002060"/>
                </a:solidFill>
              </a:rPr>
              <a:t>fikra</a:t>
            </a:r>
            <a:r>
              <a:rPr lang="en-US" sz="3500" dirty="0">
                <a:solidFill>
                  <a:srgbClr val="002060"/>
                </a:solidFill>
              </a:rPr>
              <a:t> </a:t>
            </a:r>
            <a:r>
              <a:rPr lang="en-US" sz="3500" dirty="0" err="1">
                <a:solidFill>
                  <a:srgbClr val="002060"/>
                </a:solidFill>
              </a:rPr>
              <a:t>tunduizi</a:t>
            </a:r>
            <a:r>
              <a:rPr lang="en-US" sz="3500" dirty="0">
                <a:solidFill>
                  <a:srgbClr val="002060"/>
                </a:solidFill>
              </a:rPr>
              <a:t> </a:t>
            </a:r>
            <a:r>
              <a:rPr lang="en-US" sz="3500" dirty="0" err="1">
                <a:solidFill>
                  <a:srgbClr val="002060"/>
                </a:solidFill>
              </a:rPr>
              <a:t>na</a:t>
            </a:r>
            <a:r>
              <a:rPr lang="en-US" sz="3500" dirty="0">
                <a:solidFill>
                  <a:srgbClr val="002060"/>
                </a:solidFill>
              </a:rPr>
              <a:t> </a:t>
            </a:r>
            <a:r>
              <a:rPr lang="en-US" sz="3500" dirty="0" err="1">
                <a:solidFill>
                  <a:srgbClr val="002060"/>
                </a:solidFill>
              </a:rPr>
              <a:t>utatuzi</a:t>
            </a:r>
            <a:r>
              <a:rPr lang="en-US" sz="3500" dirty="0">
                <a:solidFill>
                  <a:srgbClr val="002060"/>
                </a:solidFill>
              </a:rPr>
              <a:t> </a:t>
            </a:r>
            <a:r>
              <a:rPr lang="en-US" sz="3500" dirty="0" err="1">
                <a:solidFill>
                  <a:srgbClr val="002060"/>
                </a:solidFill>
              </a:rPr>
              <a:t>wa</a:t>
            </a:r>
            <a:r>
              <a:rPr lang="en-US" sz="3500" dirty="0">
                <a:solidFill>
                  <a:srgbClr val="002060"/>
                </a:solidFill>
              </a:rPr>
              <a:t> </a:t>
            </a:r>
            <a:r>
              <a:rPr lang="en-US" sz="3500" dirty="0" err="1">
                <a:solidFill>
                  <a:srgbClr val="002060"/>
                </a:solidFill>
              </a:rPr>
              <a:t>matatizo</a:t>
            </a:r>
            <a:endParaRPr lang="en-US" sz="3500" dirty="0"/>
          </a:p>
        </p:txBody>
      </p:sp>
      <p:sp>
        <p:nvSpPr>
          <p:cNvPr id="3" name="Content Placeholder 2"/>
          <p:cNvSpPr>
            <a:spLocks noGrp="1"/>
          </p:cNvSpPr>
          <p:nvPr>
            <p:ph idx="1"/>
          </p:nvPr>
        </p:nvSpPr>
        <p:spPr>
          <a:xfrm>
            <a:off x="323528" y="2195513"/>
            <a:ext cx="8363272" cy="4525962"/>
          </a:xfrm>
        </p:spPr>
        <p:txBody>
          <a:bodyPr/>
          <a:lstStyle/>
          <a:p>
            <a:pPr algn="just">
              <a:buFont typeface="Wingdings" panose="05000000000000000000" pitchFamily="2" charset="2"/>
              <a:buChar char="v"/>
            </a:pPr>
            <a:r>
              <a:rPr lang="ms-MY" sz="2800" dirty="0">
                <a:latin typeface="Arial" panose="020B0604020202020204" pitchFamily="34" charset="0"/>
                <a:cs typeface="Arial" panose="020B0604020202020204" pitchFamily="34" charset="0"/>
              </a:rPr>
              <a:t>Kuimarisha umahiri wa kinadharia na kimatendo </a:t>
            </a:r>
            <a:r>
              <a:rPr lang="ms-MY" sz="2800" dirty="0" err="1">
                <a:latin typeface="Arial" panose="020B0604020202020204" pitchFamily="34" charset="0"/>
                <a:cs typeface="Arial" panose="020B0604020202020204" pitchFamily="34" charset="0"/>
              </a:rPr>
              <a:t>katika</a:t>
            </a:r>
            <a:r>
              <a:rPr lang="ms-MY" sz="2800" dirty="0">
                <a:latin typeface="Arial" panose="020B0604020202020204" pitchFamily="34" charset="0"/>
                <a:cs typeface="Arial" panose="020B0604020202020204" pitchFamily="34" charset="0"/>
              </a:rPr>
              <a:t> </a:t>
            </a:r>
            <a:r>
              <a:rPr lang="ms-MY" sz="2800" dirty="0" err="1">
                <a:latin typeface="Arial" panose="020B0604020202020204" pitchFamily="34" charset="0"/>
                <a:cs typeface="Arial" panose="020B0604020202020204" pitchFamily="34" charset="0"/>
              </a:rPr>
              <a:t>Hisabati</a:t>
            </a:r>
            <a:r>
              <a:rPr lang="ms-MY" sz="2800" dirty="0">
                <a:latin typeface="Arial" panose="020B0604020202020204" pitchFamily="34" charset="0"/>
                <a:cs typeface="Arial" panose="020B0604020202020204" pitchFamily="34" charset="0"/>
              </a:rPr>
              <a:t>, </a:t>
            </a:r>
            <a:r>
              <a:rPr lang="ms-MY" sz="2800" dirty="0" err="1">
                <a:latin typeface="Arial" panose="020B0604020202020204" pitchFamily="34" charset="0"/>
                <a:cs typeface="Arial" panose="020B0604020202020204" pitchFamily="34" charset="0"/>
              </a:rPr>
              <a:t>Sayansi</a:t>
            </a:r>
            <a:r>
              <a:rPr lang="ms-MY" sz="2800" dirty="0">
                <a:latin typeface="Arial" panose="020B0604020202020204" pitchFamily="34" charset="0"/>
                <a:cs typeface="Arial" panose="020B0604020202020204" pitchFamily="34" charset="0"/>
              </a:rPr>
              <a:t> na teknolojia kwa lengo la kukuza ubunifu.</a:t>
            </a:r>
          </a:p>
          <a:p>
            <a:pPr marL="0" indent="0" algn="just">
              <a:buNone/>
            </a:pPr>
            <a:endParaRPr lang="en-US" sz="2800" dirty="0">
              <a:latin typeface="Arial" panose="020B0604020202020204" pitchFamily="34" charset="0"/>
              <a:cs typeface="Arial" panose="020B0604020202020204" pitchFamily="34" charset="0"/>
            </a:endParaRPr>
          </a:p>
          <a:p>
            <a:pPr lvl="0" algn="just">
              <a:buFont typeface="Wingdings" panose="05000000000000000000" pitchFamily="2" charset="2"/>
              <a:buChar char="v"/>
            </a:pPr>
            <a:r>
              <a:rPr lang="ms-MY" sz="2800" dirty="0">
                <a:latin typeface="Arial" panose="020B0604020202020204" pitchFamily="34" charset="0"/>
                <a:cs typeface="Arial" panose="020B0604020202020204" pitchFamily="34" charset="0"/>
              </a:rPr>
              <a:t>Kuimarisha upimaji endelevu na tamati kwa kutumia zana na mbinu zinazopima nadharia na vitendo kwa kuzingatia mtaala wa ujenzi wa umahiri.</a:t>
            </a:r>
          </a:p>
          <a:p>
            <a:pPr marL="0" indent="0">
              <a:buNone/>
            </a:pPr>
            <a:endParaRPr lang="en-US" dirty="0"/>
          </a:p>
        </p:txBody>
      </p:sp>
      <p:sp>
        <p:nvSpPr>
          <p:cNvPr id="4" name="Slide Number Placeholder 3"/>
          <p:cNvSpPr>
            <a:spLocks noGrp="1"/>
          </p:cNvSpPr>
          <p:nvPr>
            <p:ph type="sldNum" sz="quarter" idx="12"/>
          </p:nvPr>
        </p:nvSpPr>
        <p:spPr/>
        <p:txBody>
          <a:bodyPr/>
          <a:lstStyle/>
          <a:p>
            <a:fld id="{A8C49640-C73F-DB47-8529-5EF0472658B0}" type="slidenum">
              <a:rPr lang="en-GB" altLang="en-US" smtClean="0"/>
              <a:pPr/>
              <a:t>41</a:t>
            </a:fld>
            <a:endParaRPr lang="en-GB" altLang="en-US"/>
          </a:p>
        </p:txBody>
      </p:sp>
    </p:spTree>
    <p:extLst>
      <p:ext uri="{BB962C8B-B14F-4D97-AF65-F5344CB8AC3E}">
        <p14:creationId xmlns:p14="http://schemas.microsoft.com/office/powerpoint/2010/main" val="2972536930"/>
      </p:ext>
    </p:extLst>
  </p:cSld>
  <p:clrMapOvr>
    <a:masterClrMapping/>
  </p:clrMapOvr>
  <p:transition spd="slow">
    <p:blinds dir="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404664"/>
            <a:ext cx="7056784" cy="922114"/>
          </a:xfrm>
        </p:spPr>
        <p:txBody>
          <a:bodyPr/>
          <a:lstStyle/>
          <a:p>
            <a:r>
              <a:rPr lang="en-US" dirty="0" err="1"/>
              <a:t>Maboresho</a:t>
            </a:r>
            <a:r>
              <a:rPr lang="en-US" dirty="0"/>
              <a:t> </a:t>
            </a:r>
            <a:r>
              <a:rPr lang="en-US" dirty="0" err="1"/>
              <a:t>ya</a:t>
            </a:r>
            <a:r>
              <a:rPr lang="en-US" dirty="0"/>
              <a:t> </a:t>
            </a:r>
            <a:r>
              <a:rPr lang="en-US" dirty="0" err="1"/>
              <a:t>Mitaala</a:t>
            </a:r>
            <a:r>
              <a:rPr lang="en-US" dirty="0"/>
              <a:t>…</a:t>
            </a:r>
            <a:br>
              <a:rPr lang="en-US" dirty="0"/>
            </a:br>
            <a:r>
              <a:rPr lang="en-US" sz="3500" dirty="0" err="1">
                <a:solidFill>
                  <a:srgbClr val="002060"/>
                </a:solidFill>
              </a:rPr>
              <a:t>Ujuzi</a:t>
            </a:r>
            <a:r>
              <a:rPr lang="en-US" sz="3500" dirty="0">
                <a:solidFill>
                  <a:srgbClr val="002060"/>
                </a:solidFill>
              </a:rPr>
              <a:t> </a:t>
            </a:r>
            <a:r>
              <a:rPr lang="en-US" sz="3500" dirty="0" err="1">
                <a:solidFill>
                  <a:srgbClr val="002060"/>
                </a:solidFill>
              </a:rPr>
              <a:t>wa</a:t>
            </a:r>
            <a:r>
              <a:rPr lang="en-US" sz="3500" dirty="0">
                <a:solidFill>
                  <a:srgbClr val="002060"/>
                </a:solidFill>
              </a:rPr>
              <a:t> </a:t>
            </a:r>
            <a:r>
              <a:rPr lang="en-US" sz="3500" dirty="0" err="1">
                <a:solidFill>
                  <a:srgbClr val="002060"/>
                </a:solidFill>
              </a:rPr>
              <a:t>Kidijitali</a:t>
            </a:r>
            <a:endParaRPr lang="en-US" sz="3500" dirty="0">
              <a:solidFill>
                <a:srgbClr val="002060"/>
              </a:solidFill>
            </a:endParaRPr>
          </a:p>
        </p:txBody>
      </p:sp>
      <p:sp>
        <p:nvSpPr>
          <p:cNvPr id="3" name="Content Placeholder 2"/>
          <p:cNvSpPr>
            <a:spLocks noGrp="1"/>
          </p:cNvSpPr>
          <p:nvPr>
            <p:ph idx="1"/>
          </p:nvPr>
        </p:nvSpPr>
        <p:spPr>
          <a:xfrm>
            <a:off x="261864" y="1556792"/>
            <a:ext cx="8424936" cy="5837237"/>
          </a:xfrm>
        </p:spPr>
        <p:txBody>
          <a:bodyPr/>
          <a:lstStyle/>
          <a:p>
            <a:endParaRPr lang="en-US" dirty="0"/>
          </a:p>
          <a:p>
            <a:pPr algn="just">
              <a:buFont typeface="Wingdings" panose="05000000000000000000" pitchFamily="2" charset="2"/>
              <a:buChar char="v"/>
            </a:pPr>
            <a:r>
              <a:rPr lang="en-US" sz="2800" dirty="0" err="1">
                <a:latin typeface="Arial" panose="020B0604020202020204" pitchFamily="34" charset="0"/>
                <a:cs typeface="Arial" panose="020B0604020202020204" pitchFamily="34" charset="0"/>
              </a:rPr>
              <a:t>Kuchopeka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matumizi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ya</a:t>
            </a:r>
            <a:r>
              <a:rPr lang="en-US" sz="2800" dirty="0">
                <a:latin typeface="Arial" panose="020B0604020202020204" pitchFamily="34" charset="0"/>
                <a:cs typeface="Arial" panose="020B0604020202020204" pitchFamily="34" charset="0"/>
              </a:rPr>
              <a:t> TEHAMA </a:t>
            </a:r>
            <a:r>
              <a:rPr lang="en-US" sz="2800" dirty="0" err="1">
                <a:latin typeface="Arial" panose="020B0604020202020204" pitchFamily="34" charset="0"/>
                <a:cs typeface="Arial" panose="020B0604020202020204" pitchFamily="34" charset="0"/>
              </a:rPr>
              <a:t>katika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ufundishaji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ujifunzaji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katika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masomo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yote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kuanzia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ngazi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ya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Elimu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ya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Awali</a:t>
            </a:r>
            <a:r>
              <a:rPr lang="en-US" sz="2800" dirty="0">
                <a:latin typeface="Arial" panose="020B0604020202020204" pitchFamily="34" charset="0"/>
                <a:cs typeface="Arial" panose="020B0604020202020204" pitchFamily="34" charset="0"/>
              </a:rPr>
              <a:t>.</a:t>
            </a:r>
          </a:p>
          <a:p>
            <a:pPr algn="just">
              <a:buFont typeface="Wingdings" panose="05000000000000000000" pitchFamily="2" charset="2"/>
              <a:buChar char="v"/>
            </a:pPr>
            <a:endParaRPr lang="en-US" sz="2800" dirty="0">
              <a:latin typeface="Arial" panose="020B0604020202020204" pitchFamily="34" charset="0"/>
              <a:cs typeface="Arial" panose="020B0604020202020204" pitchFamily="34" charset="0"/>
            </a:endParaRPr>
          </a:p>
          <a:p>
            <a:pPr algn="just">
              <a:buFont typeface="Wingdings" panose="05000000000000000000" pitchFamily="2" charset="2"/>
              <a:buChar char="v"/>
            </a:pPr>
            <a:r>
              <a:rPr lang="en-US" sz="2800" dirty="0" err="1">
                <a:latin typeface="Arial" panose="020B0604020202020204" pitchFamily="34" charset="0"/>
                <a:cs typeface="Arial" panose="020B0604020202020204" pitchFamily="34" charset="0"/>
              </a:rPr>
              <a:t>Kuingiza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maudhui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yanayohusu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utengenezaji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wa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programu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za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kompyuta</a:t>
            </a:r>
            <a:r>
              <a:rPr lang="en-US" sz="2800" dirty="0">
                <a:latin typeface="Arial" panose="020B0604020202020204" pitchFamily="34" charset="0"/>
                <a:cs typeface="Arial" panose="020B0604020202020204" pitchFamily="34" charset="0"/>
              </a:rPr>
              <a:t> (</a:t>
            </a:r>
            <a:r>
              <a:rPr lang="en-US" sz="2800" i="1" dirty="0">
                <a:latin typeface="Arial" panose="020B0604020202020204" pitchFamily="34" charset="0"/>
                <a:cs typeface="Arial" panose="020B0604020202020204" pitchFamily="34" charset="0"/>
              </a:rPr>
              <a:t>coding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kwenye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somo</a:t>
            </a:r>
            <a:r>
              <a:rPr lang="en-US" sz="2800" dirty="0">
                <a:latin typeface="Arial" panose="020B0604020202020204" pitchFamily="34" charset="0"/>
                <a:cs typeface="Arial" panose="020B0604020202020204" pitchFamily="34" charset="0"/>
              </a:rPr>
              <a:t> la </a:t>
            </a:r>
            <a:r>
              <a:rPr lang="en-US" sz="2800" dirty="0" err="1">
                <a:latin typeface="Arial" panose="020B0604020202020204" pitchFamily="34" charset="0"/>
                <a:cs typeface="Arial" panose="020B0604020202020204" pitchFamily="34" charset="0"/>
              </a:rPr>
              <a:t>Sayansi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katika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Elimu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ya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Msingi</a:t>
            </a:r>
            <a:r>
              <a:rPr lang="en-US" sz="280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2"/>
          </p:nvPr>
        </p:nvSpPr>
        <p:spPr/>
        <p:txBody>
          <a:bodyPr/>
          <a:lstStyle/>
          <a:p>
            <a:fld id="{A8C49640-C73F-DB47-8529-5EF0472658B0}" type="slidenum">
              <a:rPr lang="en-GB" altLang="en-US" smtClean="0"/>
              <a:pPr/>
              <a:t>42</a:t>
            </a:fld>
            <a:endParaRPr lang="en-GB" altLang="en-US"/>
          </a:p>
        </p:txBody>
      </p:sp>
    </p:spTree>
    <p:extLst>
      <p:ext uri="{BB962C8B-B14F-4D97-AF65-F5344CB8AC3E}">
        <p14:creationId xmlns:p14="http://schemas.microsoft.com/office/powerpoint/2010/main" val="15055125"/>
      </p:ext>
    </p:extLst>
  </p:cSld>
  <p:clrMapOvr>
    <a:masterClrMapping/>
  </p:clrMapOvr>
  <p:transition spd="slow">
    <p:blinds dir="ver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419324"/>
            <a:ext cx="7128792" cy="922114"/>
          </a:xfrm>
        </p:spPr>
        <p:txBody>
          <a:bodyPr/>
          <a:lstStyle/>
          <a:p>
            <a:r>
              <a:rPr lang="en-US" dirty="0" err="1"/>
              <a:t>Maboresho</a:t>
            </a:r>
            <a:r>
              <a:rPr lang="en-US" dirty="0"/>
              <a:t> </a:t>
            </a:r>
            <a:r>
              <a:rPr lang="en-US" dirty="0" err="1"/>
              <a:t>ya</a:t>
            </a:r>
            <a:r>
              <a:rPr lang="en-US" dirty="0"/>
              <a:t> </a:t>
            </a:r>
            <a:r>
              <a:rPr lang="en-US" dirty="0" err="1"/>
              <a:t>Mitaala</a:t>
            </a:r>
            <a:r>
              <a:rPr lang="en-US" dirty="0"/>
              <a:t>…</a:t>
            </a:r>
            <a:br>
              <a:rPr lang="en-US" sz="4200" dirty="0"/>
            </a:br>
            <a:r>
              <a:rPr lang="en-US" sz="3600" dirty="0" err="1">
                <a:solidFill>
                  <a:srgbClr val="002060"/>
                </a:solidFill>
              </a:rPr>
              <a:t>Ujuzi</a:t>
            </a:r>
            <a:r>
              <a:rPr lang="en-US" sz="3600" dirty="0">
                <a:solidFill>
                  <a:srgbClr val="002060"/>
                </a:solidFill>
              </a:rPr>
              <a:t> </a:t>
            </a:r>
            <a:r>
              <a:rPr lang="en-US" sz="3600" dirty="0" err="1">
                <a:solidFill>
                  <a:srgbClr val="002060"/>
                </a:solidFill>
              </a:rPr>
              <a:t>wa</a:t>
            </a:r>
            <a:r>
              <a:rPr lang="en-US" sz="3600" dirty="0">
                <a:solidFill>
                  <a:srgbClr val="002060"/>
                </a:solidFill>
              </a:rPr>
              <a:t> </a:t>
            </a:r>
            <a:r>
              <a:rPr lang="en-US" sz="3600" dirty="0" err="1">
                <a:solidFill>
                  <a:srgbClr val="002060"/>
                </a:solidFill>
              </a:rPr>
              <a:t>Kidijitali</a:t>
            </a:r>
            <a:endParaRPr lang="en-US" dirty="0"/>
          </a:p>
        </p:txBody>
      </p:sp>
      <p:sp>
        <p:nvSpPr>
          <p:cNvPr id="3" name="Content Placeholder 2"/>
          <p:cNvSpPr>
            <a:spLocks noGrp="1"/>
          </p:cNvSpPr>
          <p:nvPr>
            <p:ph idx="1"/>
          </p:nvPr>
        </p:nvSpPr>
        <p:spPr>
          <a:xfrm>
            <a:off x="457200" y="1700808"/>
            <a:ext cx="8229600" cy="4525962"/>
          </a:xfrm>
        </p:spPr>
        <p:txBody>
          <a:bodyPr/>
          <a:lstStyle/>
          <a:p>
            <a:pPr algn="just">
              <a:buFont typeface="Wingdings" panose="05000000000000000000" pitchFamily="2" charset="2"/>
              <a:buChar char="v"/>
            </a:pPr>
            <a:r>
              <a:rPr lang="en-US" sz="2800" dirty="0" err="1">
                <a:latin typeface="Arial" panose="020B0604020202020204" pitchFamily="34" charset="0"/>
                <a:cs typeface="Arial" panose="020B0604020202020204" pitchFamily="34" charset="0"/>
              </a:rPr>
              <a:t>Kusuka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upya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somo</a:t>
            </a:r>
            <a:r>
              <a:rPr lang="en-US" sz="2800" dirty="0">
                <a:latin typeface="Arial" panose="020B0604020202020204" pitchFamily="34" charset="0"/>
                <a:cs typeface="Arial" panose="020B0604020202020204" pitchFamily="34" charset="0"/>
              </a:rPr>
              <a:t> la </a:t>
            </a:r>
            <a:r>
              <a:rPr lang="en-US" sz="2800" i="1" dirty="0">
                <a:latin typeface="Arial" panose="020B0604020202020204" pitchFamily="34" charset="0"/>
                <a:cs typeface="Arial" panose="020B0604020202020204" pitchFamily="34" charset="0"/>
              </a:rPr>
              <a:t>Information and Computer Studies</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kwa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kujikita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zaidi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katika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kufundisha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sayansi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hivyo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kupelekea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kulibadilisha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jina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kuwa</a:t>
            </a:r>
            <a:r>
              <a:rPr lang="en-US" sz="2800" dirty="0">
                <a:latin typeface="Arial" panose="020B0604020202020204" pitchFamily="34" charset="0"/>
                <a:cs typeface="Arial" panose="020B0604020202020204" pitchFamily="34" charset="0"/>
              </a:rPr>
              <a:t> </a:t>
            </a:r>
            <a:r>
              <a:rPr lang="en-US" sz="2800" i="1" dirty="0">
                <a:latin typeface="Arial" panose="020B0604020202020204" pitchFamily="34" charset="0"/>
                <a:cs typeface="Arial" panose="020B0604020202020204" pitchFamily="34" charset="0"/>
              </a:rPr>
              <a:t>Computer Science</a:t>
            </a:r>
            <a:r>
              <a:rPr lang="en-US" sz="2800" dirty="0">
                <a:latin typeface="Arial" panose="020B0604020202020204" pitchFamily="34" charset="0"/>
                <a:cs typeface="Arial" panose="020B0604020202020204" pitchFamily="34" charset="0"/>
              </a:rPr>
              <a:t>. </a:t>
            </a:r>
          </a:p>
          <a:p>
            <a:pPr algn="just">
              <a:buFont typeface="Wingdings" panose="05000000000000000000" pitchFamily="2" charset="2"/>
              <a:buChar char="v"/>
            </a:pPr>
            <a:r>
              <a:rPr lang="en-US" sz="2800" dirty="0" err="1">
                <a:latin typeface="Arial" panose="020B0604020202020204" pitchFamily="34" charset="0"/>
                <a:cs typeface="Arial" panose="020B0604020202020204" pitchFamily="34" charset="0"/>
              </a:rPr>
              <a:t>Somo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hilo</a:t>
            </a:r>
            <a:r>
              <a:rPr lang="en-US" sz="2800" dirty="0">
                <a:latin typeface="Arial" panose="020B0604020202020204" pitchFamily="34" charset="0"/>
                <a:cs typeface="Arial" panose="020B0604020202020204" pitchFamily="34" charset="0"/>
              </a:rPr>
              <a:t> pia </a:t>
            </a:r>
            <a:r>
              <a:rPr lang="en-US" sz="2800" dirty="0" err="1">
                <a:latin typeface="Arial" panose="020B0604020202020204" pitchFamily="34" charset="0"/>
                <a:cs typeface="Arial" panose="020B0604020202020204" pitchFamily="34" charset="0"/>
              </a:rPr>
              <a:t>limeundiwa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mchepuo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mpya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wa</a:t>
            </a:r>
            <a:r>
              <a:rPr lang="en-US" sz="2800" dirty="0">
                <a:latin typeface="Arial" panose="020B0604020202020204" pitchFamily="34" charset="0"/>
                <a:cs typeface="Arial" panose="020B0604020202020204" pitchFamily="34" charset="0"/>
              </a:rPr>
              <a:t> TEHAMA </a:t>
            </a:r>
            <a:r>
              <a:rPr lang="en-US" sz="2800" dirty="0" err="1">
                <a:latin typeface="Arial" panose="020B0604020202020204" pitchFamily="34" charset="0"/>
                <a:cs typeface="Arial" panose="020B0604020202020204" pitchFamily="34" charset="0"/>
              </a:rPr>
              <a:t>katika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ngazi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ya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Sekondari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Hatua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ya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Chini</a:t>
            </a:r>
            <a:r>
              <a:rPr lang="en-US" sz="2800" dirty="0">
                <a:latin typeface="Arial" panose="020B0604020202020204" pitchFamily="34" charset="0"/>
                <a:cs typeface="Arial" panose="020B0604020202020204" pitchFamily="34" charset="0"/>
              </a:rPr>
              <a:t>. Aidha, </a:t>
            </a:r>
            <a:r>
              <a:rPr lang="en-US" sz="2800" dirty="0" err="1">
                <a:latin typeface="Arial" panose="020B0604020202020204" pitchFamily="34" charset="0"/>
                <a:cs typeface="Arial" panose="020B0604020202020204" pitchFamily="34" charset="0"/>
              </a:rPr>
              <a:t>jumla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ya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tahasusi</a:t>
            </a:r>
            <a:r>
              <a:rPr lang="en-US" sz="2800" dirty="0">
                <a:latin typeface="Arial" panose="020B0604020202020204" pitchFamily="34" charset="0"/>
                <a:cs typeface="Arial" panose="020B0604020202020204" pitchFamily="34" charset="0"/>
              </a:rPr>
              <a:t> tatu (03) </a:t>
            </a:r>
            <a:r>
              <a:rPr lang="en-US" sz="2800" dirty="0" err="1">
                <a:latin typeface="Arial" panose="020B0604020202020204" pitchFamily="34" charset="0"/>
                <a:cs typeface="Arial" panose="020B0604020202020204" pitchFamily="34" charset="0"/>
              </a:rPr>
              <a:t>katika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Sekondari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Hatua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ya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Juu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zinajumuisha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somo</a:t>
            </a:r>
            <a:r>
              <a:rPr lang="en-US" sz="2800" dirty="0">
                <a:latin typeface="Arial" panose="020B0604020202020204" pitchFamily="34" charset="0"/>
                <a:cs typeface="Arial" panose="020B0604020202020204" pitchFamily="34" charset="0"/>
              </a:rPr>
              <a:t> la </a:t>
            </a:r>
            <a:r>
              <a:rPr lang="en-US" sz="2800" i="1" dirty="0">
                <a:latin typeface="Arial" panose="020B0604020202020204" pitchFamily="34" charset="0"/>
                <a:cs typeface="Arial" panose="020B0604020202020204" pitchFamily="34" charset="0"/>
              </a:rPr>
              <a:t>Computer Science</a:t>
            </a:r>
            <a:r>
              <a:rPr lang="en-US" sz="2800" dirty="0">
                <a:latin typeface="Arial" panose="020B0604020202020204" pitchFamily="34" charset="0"/>
                <a:cs typeface="Arial" panose="020B0604020202020204" pitchFamily="34" charset="0"/>
              </a:rPr>
              <a:t>.</a:t>
            </a:r>
          </a:p>
          <a:p>
            <a:pPr marL="0" indent="0">
              <a:buNone/>
            </a:pPr>
            <a:endParaRPr lang="en-US" dirty="0"/>
          </a:p>
        </p:txBody>
      </p:sp>
      <p:sp>
        <p:nvSpPr>
          <p:cNvPr id="4" name="Slide Number Placeholder 3"/>
          <p:cNvSpPr>
            <a:spLocks noGrp="1"/>
          </p:cNvSpPr>
          <p:nvPr>
            <p:ph type="sldNum" sz="quarter" idx="12"/>
          </p:nvPr>
        </p:nvSpPr>
        <p:spPr/>
        <p:txBody>
          <a:bodyPr/>
          <a:lstStyle/>
          <a:p>
            <a:fld id="{A8C49640-C73F-DB47-8529-5EF0472658B0}" type="slidenum">
              <a:rPr lang="en-GB" altLang="en-US" smtClean="0"/>
              <a:pPr/>
              <a:t>43</a:t>
            </a:fld>
            <a:endParaRPr lang="en-GB" altLang="en-US"/>
          </a:p>
        </p:txBody>
      </p:sp>
    </p:spTree>
    <p:extLst>
      <p:ext uri="{BB962C8B-B14F-4D97-AF65-F5344CB8AC3E}">
        <p14:creationId xmlns:p14="http://schemas.microsoft.com/office/powerpoint/2010/main" val="3795813315"/>
      </p:ext>
    </p:extLst>
  </p:cSld>
  <p:clrMapOvr>
    <a:masterClrMapping/>
  </p:clrMapOvr>
  <p:transition spd="slow">
    <p:blinds dir="ver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404664"/>
            <a:ext cx="7056784" cy="922114"/>
          </a:xfrm>
        </p:spPr>
        <p:txBody>
          <a:bodyPr/>
          <a:lstStyle/>
          <a:p>
            <a:r>
              <a:rPr lang="en-US" dirty="0" err="1"/>
              <a:t>Maboresho</a:t>
            </a:r>
            <a:r>
              <a:rPr lang="en-US" dirty="0"/>
              <a:t> </a:t>
            </a:r>
            <a:r>
              <a:rPr lang="en-US" dirty="0" err="1"/>
              <a:t>ya</a:t>
            </a:r>
            <a:r>
              <a:rPr lang="en-US" dirty="0"/>
              <a:t> </a:t>
            </a:r>
            <a:r>
              <a:rPr lang="en-US" dirty="0" err="1"/>
              <a:t>Mitaala</a:t>
            </a:r>
            <a:r>
              <a:rPr lang="en-US" dirty="0"/>
              <a:t>…</a:t>
            </a:r>
            <a:br>
              <a:rPr lang="en-US" sz="4200" dirty="0"/>
            </a:br>
            <a:r>
              <a:rPr lang="en-US" sz="3500" dirty="0" err="1">
                <a:solidFill>
                  <a:srgbClr val="002060"/>
                </a:solidFill>
              </a:rPr>
              <a:t>Uzalendo</a:t>
            </a:r>
            <a:r>
              <a:rPr lang="en-US" sz="3500" dirty="0">
                <a:solidFill>
                  <a:srgbClr val="002060"/>
                </a:solidFill>
              </a:rPr>
              <a:t> </a:t>
            </a:r>
            <a:r>
              <a:rPr lang="en-US" sz="3500" dirty="0" err="1">
                <a:solidFill>
                  <a:srgbClr val="002060"/>
                </a:solidFill>
              </a:rPr>
              <a:t>na</a:t>
            </a:r>
            <a:r>
              <a:rPr lang="en-US" sz="3500" dirty="0">
                <a:solidFill>
                  <a:srgbClr val="002060"/>
                </a:solidFill>
              </a:rPr>
              <a:t> </a:t>
            </a:r>
            <a:r>
              <a:rPr lang="en-US" sz="3500" dirty="0" err="1">
                <a:solidFill>
                  <a:srgbClr val="002060"/>
                </a:solidFill>
              </a:rPr>
              <a:t>Kushirikiana</a:t>
            </a:r>
            <a:endParaRPr lang="en-US" sz="3500" dirty="0">
              <a:solidFill>
                <a:srgbClr val="002060"/>
              </a:solidFill>
            </a:endParaRPr>
          </a:p>
        </p:txBody>
      </p:sp>
      <p:sp>
        <p:nvSpPr>
          <p:cNvPr id="3" name="Content Placeholder 2"/>
          <p:cNvSpPr>
            <a:spLocks noGrp="1"/>
          </p:cNvSpPr>
          <p:nvPr>
            <p:ph idx="1"/>
          </p:nvPr>
        </p:nvSpPr>
        <p:spPr>
          <a:xfrm>
            <a:off x="611560" y="1824509"/>
            <a:ext cx="8229600" cy="4525962"/>
          </a:xfrm>
        </p:spPr>
        <p:txBody>
          <a:bodyPr/>
          <a:lstStyle/>
          <a:p>
            <a:pPr algn="just">
              <a:buFont typeface="Wingdings" panose="05000000000000000000" pitchFamily="2" charset="2"/>
              <a:buChar char="v"/>
            </a:pPr>
            <a:r>
              <a:rPr lang="en-US" sz="2800" dirty="0" err="1">
                <a:latin typeface="Arial" panose="020B0604020202020204" pitchFamily="34" charset="0"/>
                <a:cs typeface="Arial" panose="020B0604020202020204" pitchFamily="34" charset="0"/>
              </a:rPr>
              <a:t>Kuchopeka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umahiri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wa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kushirikiana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katika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ufundishaji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ujifunzaji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wa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masomo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katika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ngazi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zote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za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elimu</a:t>
            </a:r>
            <a:r>
              <a:rPr lang="en-US" sz="2800" dirty="0">
                <a:latin typeface="Arial" panose="020B0604020202020204" pitchFamily="34" charset="0"/>
                <a:cs typeface="Arial" panose="020B0604020202020204" pitchFamily="34" charset="0"/>
              </a:rPr>
              <a:t>. </a:t>
            </a:r>
          </a:p>
          <a:p>
            <a:pPr marL="0" indent="0" algn="just">
              <a:buNone/>
            </a:pPr>
            <a:endParaRPr lang="en-US" sz="2800" dirty="0">
              <a:latin typeface="Arial" panose="020B0604020202020204" pitchFamily="34" charset="0"/>
              <a:cs typeface="Arial" panose="020B0604020202020204" pitchFamily="34" charset="0"/>
            </a:endParaRPr>
          </a:p>
          <a:p>
            <a:pPr algn="just">
              <a:buFont typeface="Wingdings" panose="05000000000000000000" pitchFamily="2" charset="2"/>
              <a:buChar char="v"/>
            </a:pPr>
            <a:r>
              <a:rPr lang="en-US" sz="2800" dirty="0" err="1">
                <a:latin typeface="Arial" panose="020B0604020202020204" pitchFamily="34" charset="0"/>
                <a:cs typeface="Arial" panose="020B0604020202020204" pitchFamily="34" charset="0"/>
              </a:rPr>
              <a:t>Kuunganisha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masomo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ya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Uraia</a:t>
            </a:r>
            <a:r>
              <a:rPr lang="en-US" sz="2800" dirty="0">
                <a:latin typeface="Arial" panose="020B0604020202020204" pitchFamily="34" charset="0"/>
                <a:cs typeface="Arial" panose="020B0604020202020204" pitchFamily="34" charset="0"/>
              </a:rPr>
              <a:t>, </a:t>
            </a:r>
            <a:r>
              <a:rPr lang="en-US" sz="2800" i="1" dirty="0">
                <a:latin typeface="Arial" panose="020B0604020202020204" pitchFamily="34" charset="0"/>
                <a:cs typeface="Arial" panose="020B0604020202020204" pitchFamily="34" charset="0"/>
              </a:rPr>
              <a:t>Civics</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Historia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ya</a:t>
            </a:r>
            <a:r>
              <a:rPr lang="en-US" sz="2800" dirty="0">
                <a:latin typeface="Arial" panose="020B0604020202020204" pitchFamily="34" charset="0"/>
                <a:cs typeface="Arial" panose="020B0604020202020204" pitchFamily="34" charset="0"/>
              </a:rPr>
              <a:t> Tanzania </a:t>
            </a:r>
            <a:r>
              <a:rPr lang="en-US" sz="2800" dirty="0" err="1">
                <a:latin typeface="Arial" panose="020B0604020202020204" pitchFamily="34" charset="0"/>
                <a:cs typeface="Arial" panose="020B0604020202020204" pitchFamily="34" charset="0"/>
              </a:rPr>
              <a:t>kuwa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somo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moja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linaloitwa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Historia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ya</a:t>
            </a:r>
            <a:r>
              <a:rPr lang="en-US" sz="2800" dirty="0">
                <a:latin typeface="Arial" panose="020B0604020202020204" pitchFamily="34" charset="0"/>
                <a:cs typeface="Arial" panose="020B0604020202020204" pitchFamily="34" charset="0"/>
              </a:rPr>
              <a:t> Tanzania </a:t>
            </a:r>
            <a:r>
              <a:rPr lang="en-US" sz="2800" dirty="0" err="1">
                <a:latin typeface="Arial" panose="020B0604020202020204" pitchFamily="34" charset="0"/>
                <a:cs typeface="Arial" panose="020B0604020202020204" pitchFamily="34" charset="0"/>
              </a:rPr>
              <a:t>na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Maadili</a:t>
            </a:r>
            <a:r>
              <a:rPr lang="en-US" sz="280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2"/>
          </p:nvPr>
        </p:nvSpPr>
        <p:spPr/>
        <p:txBody>
          <a:bodyPr/>
          <a:lstStyle/>
          <a:p>
            <a:fld id="{A8C49640-C73F-DB47-8529-5EF0472658B0}" type="slidenum">
              <a:rPr lang="en-GB" altLang="en-US" smtClean="0"/>
              <a:pPr/>
              <a:t>44</a:t>
            </a:fld>
            <a:endParaRPr lang="en-GB" altLang="en-US"/>
          </a:p>
        </p:txBody>
      </p:sp>
    </p:spTree>
    <p:extLst>
      <p:ext uri="{BB962C8B-B14F-4D97-AF65-F5344CB8AC3E}">
        <p14:creationId xmlns:p14="http://schemas.microsoft.com/office/powerpoint/2010/main" val="1743550411"/>
      </p:ext>
    </p:extLst>
  </p:cSld>
  <p:clrMapOvr>
    <a:masterClrMapping/>
  </p:clrMapOvr>
  <p:transition spd="slow">
    <p:blinds dir="ver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err="1">
                <a:solidFill>
                  <a:srgbClr val="002060"/>
                </a:solidFill>
              </a:rPr>
              <a:t>Uzalendo</a:t>
            </a:r>
            <a:r>
              <a:rPr lang="en-US" sz="3500" dirty="0">
                <a:solidFill>
                  <a:srgbClr val="002060"/>
                </a:solidFill>
              </a:rPr>
              <a:t> </a:t>
            </a:r>
            <a:r>
              <a:rPr lang="en-US" sz="3500" dirty="0" err="1">
                <a:solidFill>
                  <a:srgbClr val="002060"/>
                </a:solidFill>
              </a:rPr>
              <a:t>na</a:t>
            </a:r>
            <a:r>
              <a:rPr lang="en-US" sz="3500" dirty="0">
                <a:solidFill>
                  <a:srgbClr val="002060"/>
                </a:solidFill>
              </a:rPr>
              <a:t> </a:t>
            </a:r>
            <a:r>
              <a:rPr lang="en-US" sz="3500" dirty="0" err="1">
                <a:solidFill>
                  <a:srgbClr val="002060"/>
                </a:solidFill>
              </a:rPr>
              <a:t>Kushirikiana</a:t>
            </a:r>
            <a:endParaRPr lang="en-US" sz="3500" dirty="0"/>
          </a:p>
        </p:txBody>
      </p:sp>
      <p:sp>
        <p:nvSpPr>
          <p:cNvPr id="3" name="Content Placeholder 2"/>
          <p:cNvSpPr>
            <a:spLocks noGrp="1"/>
          </p:cNvSpPr>
          <p:nvPr>
            <p:ph idx="1"/>
          </p:nvPr>
        </p:nvSpPr>
        <p:spPr>
          <a:xfrm>
            <a:off x="457200" y="1556792"/>
            <a:ext cx="8229600" cy="4799558"/>
          </a:xfrm>
        </p:spPr>
        <p:txBody>
          <a:bodyPr/>
          <a:lstStyle/>
          <a:p>
            <a:pPr marL="0" indent="0" algn="just">
              <a:buNone/>
            </a:pPr>
            <a:r>
              <a:rPr lang="en-US" sz="2800" dirty="0">
                <a:latin typeface="Arial" panose="020B0604020202020204" pitchFamily="34" charset="0"/>
                <a:cs typeface="Arial" panose="020B0604020202020204" pitchFamily="34" charset="0"/>
              </a:rPr>
              <a:t> </a:t>
            </a:r>
          </a:p>
          <a:p>
            <a:pPr algn="just">
              <a:buFont typeface="Wingdings" panose="05000000000000000000" pitchFamily="2" charset="2"/>
              <a:buChar char="v"/>
            </a:pPr>
            <a:r>
              <a:rPr lang="en-US" sz="2800" dirty="0" err="1">
                <a:latin typeface="Arial" panose="020B0604020202020204" pitchFamily="34" charset="0"/>
                <a:cs typeface="Arial" panose="020B0604020202020204" pitchFamily="34" charset="0"/>
              </a:rPr>
              <a:t>Kuchopeka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mada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zinazosisitiza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uzalendo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uwajibikaji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maadili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kwenye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masomo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bebezi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katika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ngazi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mbalimbali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za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elimu</a:t>
            </a:r>
            <a:r>
              <a:rPr lang="en-US" sz="2800" dirty="0">
                <a:latin typeface="Arial" panose="020B0604020202020204" pitchFamily="34" charset="0"/>
                <a:cs typeface="Arial" panose="020B0604020202020204" pitchFamily="34" charset="0"/>
              </a:rPr>
              <a:t>. </a:t>
            </a:r>
          </a:p>
          <a:p>
            <a:pPr algn="just">
              <a:buFont typeface="Wingdings" panose="05000000000000000000" pitchFamily="2" charset="2"/>
              <a:buChar char="v"/>
            </a:pPr>
            <a:r>
              <a:rPr lang="ms-MY" sz="2800" dirty="0">
                <a:latin typeface="Arial" panose="020B0604020202020204" pitchFamily="34" charset="0"/>
                <a:cs typeface="Arial" panose="020B0604020202020204" pitchFamily="34" charset="0"/>
              </a:rPr>
              <a:t>Kuongeza msisitizo kwenye maadili na uzalendo kwa kuzingatia elimu ya imani ya dini katika ngazi zote za elimu. </a:t>
            </a:r>
          </a:p>
          <a:p>
            <a:pPr algn="just">
              <a:buFont typeface="Wingdings" panose="05000000000000000000" pitchFamily="2" charset="2"/>
              <a:buChar char="v"/>
            </a:pPr>
            <a:endParaRPr lang="en-US" sz="3000" dirty="0"/>
          </a:p>
          <a:p>
            <a:endParaRPr lang="en-US" dirty="0"/>
          </a:p>
        </p:txBody>
      </p:sp>
      <p:sp>
        <p:nvSpPr>
          <p:cNvPr id="4" name="Slide Number Placeholder 3"/>
          <p:cNvSpPr>
            <a:spLocks noGrp="1"/>
          </p:cNvSpPr>
          <p:nvPr>
            <p:ph type="sldNum" sz="quarter" idx="12"/>
          </p:nvPr>
        </p:nvSpPr>
        <p:spPr/>
        <p:txBody>
          <a:bodyPr/>
          <a:lstStyle/>
          <a:p>
            <a:fld id="{A8C49640-C73F-DB47-8529-5EF0472658B0}" type="slidenum">
              <a:rPr lang="en-GB" altLang="en-US" smtClean="0"/>
              <a:pPr/>
              <a:t>45</a:t>
            </a:fld>
            <a:endParaRPr lang="en-GB" altLang="en-US"/>
          </a:p>
        </p:txBody>
      </p:sp>
    </p:spTree>
    <p:extLst>
      <p:ext uri="{BB962C8B-B14F-4D97-AF65-F5344CB8AC3E}">
        <p14:creationId xmlns:p14="http://schemas.microsoft.com/office/powerpoint/2010/main" val="3871534931"/>
      </p:ext>
    </p:extLst>
  </p:cSld>
  <p:clrMapOvr>
    <a:masterClrMapping/>
  </p:clrMapOvr>
  <p:transition spd="slow">
    <p:blinds dir="ver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74638"/>
            <a:ext cx="8075240" cy="922114"/>
          </a:xfrm>
        </p:spPr>
        <p:txBody>
          <a:bodyPr/>
          <a:lstStyle/>
          <a:p>
            <a:r>
              <a:rPr lang="en-US" sz="3500" dirty="0" err="1">
                <a:solidFill>
                  <a:srgbClr val="002060"/>
                </a:solidFill>
              </a:rPr>
              <a:t>Uzalendo</a:t>
            </a:r>
            <a:r>
              <a:rPr lang="en-US" sz="3500" dirty="0">
                <a:solidFill>
                  <a:srgbClr val="002060"/>
                </a:solidFill>
              </a:rPr>
              <a:t> </a:t>
            </a:r>
            <a:r>
              <a:rPr lang="en-US" sz="3500" dirty="0" err="1">
                <a:solidFill>
                  <a:srgbClr val="002060"/>
                </a:solidFill>
              </a:rPr>
              <a:t>na</a:t>
            </a:r>
            <a:r>
              <a:rPr lang="en-US" sz="3500" dirty="0">
                <a:solidFill>
                  <a:srgbClr val="002060"/>
                </a:solidFill>
              </a:rPr>
              <a:t> </a:t>
            </a:r>
            <a:r>
              <a:rPr lang="en-US" sz="3500" dirty="0" err="1">
                <a:solidFill>
                  <a:srgbClr val="002060"/>
                </a:solidFill>
              </a:rPr>
              <a:t>Kushirikiana</a:t>
            </a:r>
            <a:r>
              <a:rPr lang="en-US" sz="3500" dirty="0">
                <a:solidFill>
                  <a:srgbClr val="002060"/>
                </a:solidFill>
              </a:rPr>
              <a:t>…</a:t>
            </a:r>
            <a:endParaRPr lang="en-US" sz="3500" dirty="0"/>
          </a:p>
        </p:txBody>
      </p:sp>
      <p:sp>
        <p:nvSpPr>
          <p:cNvPr id="3" name="Content Placeholder 2"/>
          <p:cNvSpPr>
            <a:spLocks noGrp="1"/>
          </p:cNvSpPr>
          <p:nvPr>
            <p:ph idx="1"/>
          </p:nvPr>
        </p:nvSpPr>
        <p:spPr>
          <a:xfrm>
            <a:off x="436941" y="1340768"/>
            <a:ext cx="8229600" cy="4896544"/>
          </a:xfrm>
        </p:spPr>
        <p:txBody>
          <a:bodyPr/>
          <a:lstStyle/>
          <a:p>
            <a:pPr algn="just">
              <a:buFont typeface="Wingdings" panose="05000000000000000000" pitchFamily="2" charset="2"/>
              <a:buChar char="v"/>
            </a:pPr>
            <a:r>
              <a:rPr lang="en-US" sz="2800" dirty="0" err="1">
                <a:latin typeface="Arial" panose="020B0604020202020204" pitchFamily="34" charset="0"/>
                <a:cs typeface="Arial" panose="020B0604020202020204" pitchFamily="34" charset="0"/>
              </a:rPr>
              <a:t>Kuchopeka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masuala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yanayohusu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mitazamo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matendo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jumuishi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katika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mitaala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ya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masomo</a:t>
            </a:r>
            <a:r>
              <a:rPr lang="en-US" sz="2800" dirty="0">
                <a:latin typeface="Arial" panose="020B0604020202020204" pitchFamily="34" charset="0"/>
                <a:cs typeface="Arial" panose="020B0604020202020204" pitchFamily="34" charset="0"/>
              </a:rPr>
              <a:t> yote </a:t>
            </a:r>
            <a:r>
              <a:rPr lang="en-US" sz="2800" dirty="0" err="1">
                <a:latin typeface="Arial" panose="020B0604020202020204" pitchFamily="34" charset="0"/>
                <a:cs typeface="Arial" panose="020B0604020202020204" pitchFamily="34" charset="0"/>
              </a:rPr>
              <a:t>kuanzia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ngazi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ya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Elimu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ya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Awali</a:t>
            </a:r>
            <a:r>
              <a:rPr lang="en-US" sz="2800" dirty="0">
                <a:latin typeface="Arial" panose="020B0604020202020204" pitchFamily="34" charset="0"/>
                <a:cs typeface="Arial" panose="020B0604020202020204" pitchFamily="34" charset="0"/>
              </a:rPr>
              <a:t>.</a:t>
            </a:r>
          </a:p>
          <a:p>
            <a:pPr algn="just">
              <a:buFont typeface="Wingdings" panose="05000000000000000000" pitchFamily="2" charset="2"/>
              <a:buChar char="v"/>
            </a:pPr>
            <a:r>
              <a:rPr lang="en-US" sz="2800" dirty="0">
                <a:latin typeface="Arial" panose="020B0604020202020204" pitchFamily="34" charset="0"/>
                <a:cs typeface="Arial" panose="020B0604020202020204" pitchFamily="34" charset="0"/>
              </a:rPr>
              <a:t>Kwa </a:t>
            </a:r>
            <a:r>
              <a:rPr lang="en-US" sz="2800" dirty="0" err="1">
                <a:latin typeface="Arial" panose="020B0604020202020204" pitchFamily="34" charset="0"/>
                <a:cs typeface="Arial" panose="020B0604020202020204" pitchFamily="34" charset="0"/>
              </a:rPr>
              <a:t>dhana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hiyo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wanafunzi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wenye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mahitaji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maalumu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watafundishwa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katika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madarasa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jumuishi</a:t>
            </a:r>
            <a:r>
              <a:rPr lang="en-US" sz="2800" dirty="0">
                <a:latin typeface="Arial" panose="020B0604020202020204" pitchFamily="34" charset="0"/>
                <a:cs typeface="Arial" panose="020B0604020202020204" pitchFamily="34" charset="0"/>
              </a:rPr>
              <a:t> kwa </a:t>
            </a:r>
            <a:r>
              <a:rPr lang="en-US" sz="2800" dirty="0" err="1">
                <a:latin typeface="Arial" panose="020B0604020202020204" pitchFamily="34" charset="0"/>
                <a:cs typeface="Arial" panose="020B0604020202020204" pitchFamily="34" charset="0"/>
              </a:rPr>
              <a:t>kadri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itakavyowezekana</a:t>
            </a:r>
            <a:r>
              <a:rPr lang="en-US" sz="2800" dirty="0">
                <a:latin typeface="Arial" panose="020B0604020202020204" pitchFamily="34" charset="0"/>
                <a:cs typeface="Arial" panose="020B0604020202020204" pitchFamily="34" charset="0"/>
              </a:rPr>
              <a:t>.</a:t>
            </a:r>
          </a:p>
          <a:p>
            <a:pPr algn="just">
              <a:buFont typeface="Wingdings" panose="05000000000000000000" pitchFamily="2" charset="2"/>
              <a:buChar char="v"/>
            </a:pPr>
            <a:r>
              <a:rPr lang="en-US" sz="2800" dirty="0">
                <a:latin typeface="Arial" panose="020B0604020202020204" pitchFamily="34" charset="0"/>
                <a:cs typeface="Arial" panose="020B0604020202020204" pitchFamily="34" charset="0"/>
              </a:rPr>
              <a:t>Ili </a:t>
            </a:r>
            <a:r>
              <a:rPr lang="en-US" sz="2800" dirty="0" err="1">
                <a:latin typeface="Arial" panose="020B0604020202020204" pitchFamily="34" charset="0"/>
                <a:cs typeface="Arial" panose="020B0604020202020204" pitchFamily="34" charset="0"/>
              </a:rPr>
              <a:t>kufanikisha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hilo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programu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ya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ualimu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wa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elimu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maalumu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imeboreshwa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ili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kuwajengea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wahitimu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umahiri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wa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kuwahudumia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wanafunzi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wenye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mahitaji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maalumu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kulingana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mahitaji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yao</a:t>
            </a:r>
            <a:r>
              <a:rPr lang="en-US" sz="2800" dirty="0">
                <a:latin typeface="Arial" panose="020B0604020202020204" pitchFamily="34" charset="0"/>
                <a:cs typeface="Arial" panose="020B0604020202020204" pitchFamily="34" charset="0"/>
              </a:rPr>
              <a:t>.</a:t>
            </a:r>
          </a:p>
          <a:p>
            <a:pPr algn="just">
              <a:buFont typeface="Wingdings" panose="05000000000000000000" pitchFamily="2" charset="2"/>
              <a:buChar char="v"/>
            </a:pPr>
            <a:endParaRPr lang="en-US" sz="2800" dirty="0">
              <a:latin typeface="Arial" panose="020B0604020202020204" pitchFamily="34" charset="0"/>
              <a:cs typeface="Arial" panose="020B0604020202020204" pitchFamily="34" charset="0"/>
            </a:endParaRPr>
          </a:p>
          <a:p>
            <a:pPr marL="0" indent="0">
              <a:buNone/>
            </a:pPr>
            <a:endParaRPr lang="en-US" dirty="0"/>
          </a:p>
        </p:txBody>
      </p:sp>
      <p:sp>
        <p:nvSpPr>
          <p:cNvPr id="4" name="Slide Number Placeholder 3"/>
          <p:cNvSpPr>
            <a:spLocks noGrp="1"/>
          </p:cNvSpPr>
          <p:nvPr>
            <p:ph type="sldNum" sz="quarter" idx="12"/>
          </p:nvPr>
        </p:nvSpPr>
        <p:spPr/>
        <p:txBody>
          <a:bodyPr/>
          <a:lstStyle/>
          <a:p>
            <a:fld id="{A8C49640-C73F-DB47-8529-5EF0472658B0}" type="slidenum">
              <a:rPr lang="en-GB" altLang="en-US" smtClean="0"/>
              <a:pPr/>
              <a:t>46</a:t>
            </a:fld>
            <a:endParaRPr lang="en-GB" altLang="en-US"/>
          </a:p>
        </p:txBody>
      </p:sp>
    </p:spTree>
    <p:extLst>
      <p:ext uri="{BB962C8B-B14F-4D97-AF65-F5344CB8AC3E}">
        <p14:creationId xmlns:p14="http://schemas.microsoft.com/office/powerpoint/2010/main" val="3473615931"/>
      </p:ext>
    </p:extLst>
  </p:cSld>
  <p:clrMapOvr>
    <a:masterClrMapping/>
  </p:clrMapOvr>
  <p:transition spd="slow">
    <p:blinds dir="ver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x-none" dirty="0" err="1">
                <a:latin typeface="Arial" panose="020B0604020202020204" pitchFamily="34" charset="0"/>
                <a:cs typeface="Arial" panose="020B0604020202020204" pitchFamily="34" charset="0"/>
              </a:rPr>
              <a:t>Maboresho</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ya</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Mitaala</a:t>
            </a:r>
            <a:r>
              <a:rPr lang="en-US" altLang="x-none" dirty="0">
                <a:latin typeface="Arial" panose="020B0604020202020204" pitchFamily="34" charset="0"/>
                <a:cs typeface="Arial" panose="020B0604020202020204" pitchFamily="34" charset="0"/>
              </a:rPr>
              <a:t>…</a:t>
            </a:r>
            <a:br>
              <a:rPr lang="en-US" altLang="x-none" dirty="0">
                <a:latin typeface="Arial" panose="020B0604020202020204" pitchFamily="34" charset="0"/>
                <a:cs typeface="Arial" panose="020B0604020202020204" pitchFamily="34" charset="0"/>
              </a:rPr>
            </a:br>
            <a:r>
              <a:rPr lang="en-US" altLang="x-none" sz="3500" dirty="0" err="1">
                <a:solidFill>
                  <a:srgbClr val="002060"/>
                </a:solidFill>
                <a:latin typeface="Arial" panose="020B0604020202020204" pitchFamily="34" charset="0"/>
                <a:cs typeface="Arial" panose="020B0604020202020204" pitchFamily="34" charset="0"/>
              </a:rPr>
              <a:t>Ubora</a:t>
            </a:r>
            <a:endParaRPr lang="en-US" sz="3500" dirty="0">
              <a:solidFill>
                <a:srgbClr val="002060"/>
              </a:solidFill>
            </a:endParaRPr>
          </a:p>
        </p:txBody>
      </p:sp>
      <p:sp>
        <p:nvSpPr>
          <p:cNvPr id="3" name="Content Placeholder 2"/>
          <p:cNvSpPr>
            <a:spLocks noGrp="1"/>
          </p:cNvSpPr>
          <p:nvPr>
            <p:ph idx="1"/>
          </p:nvPr>
        </p:nvSpPr>
        <p:spPr>
          <a:xfrm>
            <a:off x="479192" y="1340768"/>
            <a:ext cx="8229600" cy="4896544"/>
          </a:xfrm>
        </p:spPr>
        <p:txBody>
          <a:bodyPr/>
          <a:lstStyle/>
          <a:p>
            <a:pPr algn="just">
              <a:buFont typeface="Wingdings" pitchFamily="2" charset="2"/>
              <a:buChar char="v"/>
            </a:pPr>
            <a:r>
              <a:rPr lang="en-US" altLang="x-none" sz="2800" dirty="0" err="1">
                <a:latin typeface="Arial" panose="020B0604020202020204" pitchFamily="34" charset="0"/>
                <a:cs typeface="Arial" panose="020B0604020202020204" pitchFamily="34" charset="0"/>
              </a:rPr>
              <a:t>Tumeboresha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mitaala</a:t>
            </a:r>
            <a:r>
              <a:rPr lang="en-US" altLang="x-none" sz="2800" dirty="0">
                <a:latin typeface="Arial" panose="020B0604020202020204" pitchFamily="34" charset="0"/>
                <a:cs typeface="Arial" panose="020B0604020202020204" pitchFamily="34" charset="0"/>
              </a:rPr>
              <a:t> yote </a:t>
            </a:r>
            <a:r>
              <a:rPr lang="en-US" altLang="x-none" sz="2800" dirty="0" err="1">
                <a:latin typeface="Arial" panose="020B0604020202020204" pitchFamily="34" charset="0"/>
                <a:cs typeface="Arial" panose="020B0604020202020204" pitchFamily="34" charset="0"/>
              </a:rPr>
              <a:t>kwa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kuongeza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maudhui</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ya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kisasa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kuondoa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maudhui</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yaliyopitwa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na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wakati</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na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kuondoa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kujirudia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kwa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maudhui</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katika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somo</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na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baina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ya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masomo</a:t>
            </a:r>
            <a:r>
              <a:rPr lang="en-US" altLang="x-none" sz="2800" dirty="0">
                <a:latin typeface="Arial" panose="020B0604020202020204" pitchFamily="34" charset="0"/>
                <a:cs typeface="Arial" panose="020B0604020202020204" pitchFamily="34" charset="0"/>
              </a:rPr>
              <a:t>. </a:t>
            </a:r>
          </a:p>
          <a:p>
            <a:pPr algn="just">
              <a:buFont typeface="Wingdings" pitchFamily="2" charset="2"/>
              <a:buChar char="v"/>
            </a:pPr>
            <a:r>
              <a:rPr lang="en-US" altLang="x-none" sz="2800" dirty="0" err="1">
                <a:latin typeface="Arial" panose="020B0604020202020204" pitchFamily="34" charset="0"/>
                <a:cs typeface="Arial" panose="020B0604020202020204" pitchFamily="34" charset="0"/>
              </a:rPr>
              <a:t>Tumepunguza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wingi</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wa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maudhui</a:t>
            </a:r>
            <a:r>
              <a:rPr lang="en-US" altLang="x-none" sz="2800" dirty="0">
                <a:latin typeface="Arial" panose="020B0604020202020204" pitchFamily="34" charset="0"/>
                <a:cs typeface="Arial" panose="020B0604020202020204" pitchFamily="34" charset="0"/>
              </a:rPr>
              <a:t> (</a:t>
            </a:r>
            <a:r>
              <a:rPr lang="en-US" altLang="x-none" sz="2800" i="1" dirty="0">
                <a:latin typeface="Arial" panose="020B0604020202020204" pitchFamily="34" charset="0"/>
                <a:cs typeface="Arial" panose="020B0604020202020204" pitchFamily="34" charset="0"/>
              </a:rPr>
              <a:t>decongest</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katika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kila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somo</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ili</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uwiane</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na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muda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wa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kufundisha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na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mahitaji</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halisi</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ya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Taifa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kwa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kuzingatia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mifano</a:t>
            </a:r>
            <a:r>
              <a:rPr lang="en-US" altLang="x-none" sz="2800" dirty="0">
                <a:latin typeface="Arial" panose="020B0604020202020204" pitchFamily="34" charset="0"/>
                <a:cs typeface="Arial" panose="020B0604020202020204" pitchFamily="34" charset="0"/>
              </a:rPr>
              <a:t> bora (</a:t>
            </a:r>
            <a:r>
              <a:rPr lang="en-US" altLang="x-none" sz="2800" i="1" dirty="0">
                <a:latin typeface="Arial" panose="020B0604020202020204" pitchFamily="34" charset="0"/>
                <a:cs typeface="Arial" panose="020B0604020202020204" pitchFamily="34" charset="0"/>
              </a:rPr>
              <a:t>best practices</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kutoka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nchi</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nyingine</a:t>
            </a:r>
            <a:r>
              <a:rPr lang="en-US" altLang="x-none" sz="2800" dirty="0">
                <a:latin typeface="Arial" panose="020B0604020202020204" pitchFamily="34" charset="0"/>
                <a:cs typeface="Arial" panose="020B0604020202020204" pitchFamily="34" charset="0"/>
              </a:rPr>
              <a:t>. </a:t>
            </a:r>
          </a:p>
          <a:p>
            <a:endParaRPr lang="en-US" dirty="0"/>
          </a:p>
        </p:txBody>
      </p:sp>
      <p:sp>
        <p:nvSpPr>
          <p:cNvPr id="4" name="Slide Number Placeholder 3"/>
          <p:cNvSpPr>
            <a:spLocks noGrp="1"/>
          </p:cNvSpPr>
          <p:nvPr>
            <p:ph type="sldNum" sz="quarter" idx="12"/>
          </p:nvPr>
        </p:nvSpPr>
        <p:spPr/>
        <p:txBody>
          <a:bodyPr/>
          <a:lstStyle/>
          <a:p>
            <a:fld id="{A8C49640-C73F-DB47-8529-5EF0472658B0}" type="slidenum">
              <a:rPr lang="en-GB" altLang="en-US" smtClean="0"/>
              <a:pPr/>
              <a:t>47</a:t>
            </a:fld>
            <a:endParaRPr lang="en-GB" altLang="en-US"/>
          </a:p>
        </p:txBody>
      </p:sp>
    </p:spTree>
    <p:extLst>
      <p:ext uri="{BB962C8B-B14F-4D97-AF65-F5344CB8AC3E}">
        <p14:creationId xmlns:p14="http://schemas.microsoft.com/office/powerpoint/2010/main" val="3147333862"/>
      </p:ext>
    </p:extLst>
  </p:cSld>
  <p:clrMapOvr>
    <a:masterClrMapping/>
  </p:clrMapOvr>
  <p:transition spd="slow">
    <p:blinds dir="ver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DBDDB98F-FE4C-BFF5-4FEA-E9908D06E120}"/>
              </a:ext>
            </a:extLst>
          </p:cNvPr>
          <p:cNvSpPr>
            <a:spLocks noGrp="1"/>
          </p:cNvSpPr>
          <p:nvPr>
            <p:ph type="title"/>
          </p:nvPr>
        </p:nvSpPr>
        <p:spPr>
          <a:xfrm>
            <a:off x="1115616" y="404664"/>
            <a:ext cx="6984776" cy="1008112"/>
          </a:xfrm>
        </p:spPr>
        <p:txBody>
          <a:bodyPr/>
          <a:lstStyle/>
          <a:p>
            <a:r>
              <a:rPr lang="en-US" altLang="x-none" sz="4200" dirty="0">
                <a:latin typeface="Arial" panose="020B0604020202020204" pitchFamily="34" charset="0"/>
                <a:cs typeface="Arial" panose="020B0604020202020204" pitchFamily="34" charset="0"/>
              </a:rPr>
              <a:t>Maboresho </a:t>
            </a:r>
            <a:r>
              <a:rPr lang="en-US" altLang="x-none" sz="4200" dirty="0" err="1">
                <a:latin typeface="Arial" panose="020B0604020202020204" pitchFamily="34" charset="0"/>
                <a:cs typeface="Arial" panose="020B0604020202020204" pitchFamily="34" charset="0"/>
              </a:rPr>
              <a:t>ya</a:t>
            </a:r>
            <a:r>
              <a:rPr lang="en-US" altLang="x-none" sz="4200" dirty="0">
                <a:latin typeface="Arial" panose="020B0604020202020204" pitchFamily="34" charset="0"/>
                <a:cs typeface="Arial" panose="020B0604020202020204" pitchFamily="34" charset="0"/>
              </a:rPr>
              <a:t> </a:t>
            </a:r>
            <a:r>
              <a:rPr lang="en-US" altLang="x-none" sz="4200" dirty="0" err="1">
                <a:latin typeface="Arial" panose="020B0604020202020204" pitchFamily="34" charset="0"/>
                <a:cs typeface="Arial" panose="020B0604020202020204" pitchFamily="34" charset="0"/>
              </a:rPr>
              <a:t>Mitaala</a:t>
            </a:r>
            <a:r>
              <a:rPr lang="en-US" altLang="x-none" sz="4200" dirty="0">
                <a:latin typeface="Arial" panose="020B0604020202020204" pitchFamily="34" charset="0"/>
                <a:cs typeface="Arial" panose="020B0604020202020204" pitchFamily="34" charset="0"/>
              </a:rPr>
              <a:t>…</a:t>
            </a:r>
            <a:br>
              <a:rPr lang="en-US" altLang="x-none" sz="4200" dirty="0">
                <a:latin typeface="Arial" panose="020B0604020202020204" pitchFamily="34" charset="0"/>
                <a:cs typeface="Arial" panose="020B0604020202020204" pitchFamily="34" charset="0"/>
              </a:rPr>
            </a:br>
            <a:r>
              <a:rPr lang="en-US" altLang="x-none" sz="4000" dirty="0" err="1">
                <a:solidFill>
                  <a:srgbClr val="002060"/>
                </a:solidFill>
                <a:latin typeface="Arial" panose="020B0604020202020204" pitchFamily="34" charset="0"/>
                <a:cs typeface="Arial" panose="020B0604020202020204" pitchFamily="34" charset="0"/>
              </a:rPr>
              <a:t>Ubora</a:t>
            </a:r>
            <a:r>
              <a:rPr lang="en-US" altLang="x-none" sz="4000" dirty="0">
                <a:solidFill>
                  <a:srgbClr val="002060"/>
                </a:solidFill>
                <a:latin typeface="Arial" panose="020B0604020202020204" pitchFamily="34" charset="0"/>
                <a:cs typeface="Arial" panose="020B0604020202020204" pitchFamily="34" charset="0"/>
              </a:rPr>
              <a:t>…</a:t>
            </a:r>
            <a:endParaRPr lang="en-US" altLang="x-none" sz="4500" b="1" dirty="0">
              <a:latin typeface="Arial" panose="020B0604020202020204" pitchFamily="34" charset="0"/>
              <a:cs typeface="Arial" panose="020B0604020202020204" pitchFamily="34" charset="0"/>
            </a:endParaRPr>
          </a:p>
        </p:txBody>
      </p:sp>
      <p:sp>
        <p:nvSpPr>
          <p:cNvPr id="29698" name="Content Placeholder 2">
            <a:extLst>
              <a:ext uri="{FF2B5EF4-FFF2-40B4-BE49-F238E27FC236}">
                <a16:creationId xmlns:a16="http://schemas.microsoft.com/office/drawing/2014/main" id="{EE42EC67-32D4-C623-2EE7-9BB7DCF06DF3}"/>
              </a:ext>
            </a:extLst>
          </p:cNvPr>
          <p:cNvSpPr>
            <a:spLocks noGrp="1"/>
          </p:cNvSpPr>
          <p:nvPr>
            <p:ph idx="1"/>
          </p:nvPr>
        </p:nvSpPr>
        <p:spPr>
          <a:xfrm>
            <a:off x="395536" y="1268760"/>
            <a:ext cx="8280920" cy="4680520"/>
          </a:xfrm>
        </p:spPr>
        <p:txBody>
          <a:bodyPr/>
          <a:lstStyle/>
          <a:p>
            <a:pPr algn="just">
              <a:buFont typeface="Wingdings" pitchFamily="2" charset="2"/>
              <a:buChar char="v"/>
            </a:pPr>
            <a:endParaRPr lang="en-US" altLang="x-none" sz="1800" dirty="0">
              <a:latin typeface="Arial" panose="020B0604020202020204" pitchFamily="34" charset="0"/>
              <a:cs typeface="Arial" panose="020B0604020202020204" pitchFamily="34" charset="0"/>
            </a:endParaRPr>
          </a:p>
          <a:p>
            <a:pPr algn="just">
              <a:buFont typeface="Wingdings" pitchFamily="2" charset="2"/>
              <a:buChar char="v"/>
            </a:pPr>
            <a:r>
              <a:rPr lang="en-US" altLang="x-none" sz="2800" dirty="0" err="1">
                <a:latin typeface="Arial" panose="020B0604020202020204" pitchFamily="34" charset="0"/>
                <a:cs typeface="Arial" panose="020B0604020202020204" pitchFamily="34" charset="0"/>
              </a:rPr>
              <a:t>Tumesuka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upya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maudhui</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ya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somo</a:t>
            </a:r>
            <a:r>
              <a:rPr lang="en-US" altLang="x-none" sz="2800" dirty="0">
                <a:latin typeface="Arial" panose="020B0604020202020204" pitchFamily="34" charset="0"/>
                <a:cs typeface="Arial" panose="020B0604020202020204" pitchFamily="34" charset="0"/>
              </a:rPr>
              <a:t> la </a:t>
            </a:r>
            <a:r>
              <a:rPr lang="en-US" altLang="x-none" sz="2800" i="1" dirty="0">
                <a:latin typeface="Arial" panose="020B0604020202020204" pitchFamily="34" charset="0"/>
                <a:cs typeface="Arial" panose="020B0604020202020204" pitchFamily="34" charset="0"/>
              </a:rPr>
              <a:t>Commerce</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ili</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liweze</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kumwandaa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mhitimu</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kutumia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ujuzi</a:t>
            </a:r>
            <a:r>
              <a:rPr lang="en-US" altLang="x-none" sz="2800" dirty="0">
                <a:latin typeface="Arial" panose="020B0604020202020204" pitchFamily="34" charset="0"/>
                <a:cs typeface="Arial" panose="020B0604020202020204" pitchFamily="34" charset="0"/>
              </a:rPr>
              <a:t> wake </a:t>
            </a:r>
            <a:r>
              <a:rPr lang="en-US" altLang="x-none" sz="2800" dirty="0" err="1">
                <a:latin typeface="Arial" panose="020B0604020202020204" pitchFamily="34" charset="0"/>
                <a:cs typeface="Arial" panose="020B0604020202020204" pitchFamily="34" charset="0"/>
              </a:rPr>
              <a:t>kufanya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biashara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katika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mazingira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ya</a:t>
            </a:r>
            <a:r>
              <a:rPr lang="en-US" altLang="x-none" sz="2800" dirty="0">
                <a:latin typeface="Arial" panose="020B0604020202020204" pitchFamily="34" charset="0"/>
                <a:cs typeface="Arial" panose="020B0604020202020204" pitchFamily="34" charset="0"/>
              </a:rPr>
              <a:t> Tanzania. </a:t>
            </a:r>
          </a:p>
          <a:p>
            <a:pPr algn="just">
              <a:buFont typeface="Wingdings" pitchFamily="2" charset="2"/>
              <a:buChar char="v"/>
            </a:pPr>
            <a:r>
              <a:rPr lang="en-US" altLang="x-none" sz="2800" dirty="0">
                <a:latin typeface="Arial" panose="020B0604020202020204" pitchFamily="34" charset="0"/>
                <a:cs typeface="Arial" panose="020B0604020202020204" pitchFamily="34" charset="0"/>
              </a:rPr>
              <a:t>Kwa </a:t>
            </a:r>
            <a:r>
              <a:rPr lang="en-US" altLang="x-none" sz="2800" dirty="0" err="1">
                <a:latin typeface="Arial" panose="020B0604020202020204" pitchFamily="34" charset="0"/>
                <a:cs typeface="Arial" panose="020B0604020202020204" pitchFamily="34" charset="0"/>
              </a:rPr>
              <a:t>sababu</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hiyo</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somo</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hili</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limefanywa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kuwa</a:t>
            </a:r>
            <a:r>
              <a:rPr lang="en-US" altLang="x-none" sz="2800" dirty="0">
                <a:latin typeface="Arial" panose="020B0604020202020204" pitchFamily="34" charset="0"/>
                <a:cs typeface="Arial" panose="020B0604020202020204" pitchFamily="34" charset="0"/>
              </a:rPr>
              <a:t> la </a:t>
            </a:r>
            <a:r>
              <a:rPr lang="en-US" altLang="x-none" sz="2800" dirty="0" err="1">
                <a:latin typeface="Arial" panose="020B0604020202020204" pitchFamily="34" charset="0"/>
                <a:cs typeface="Arial" panose="020B0604020202020204" pitchFamily="34" charset="0"/>
              </a:rPr>
              <a:t>lazima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katika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ngazi</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ya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Sekondari</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Hatua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ya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Chini</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na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kubadilishwa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jina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kuwa</a:t>
            </a:r>
            <a:r>
              <a:rPr lang="en-US" altLang="x-none" sz="2800" dirty="0">
                <a:latin typeface="Arial" panose="020B0604020202020204" pitchFamily="34" charset="0"/>
                <a:cs typeface="Arial" panose="020B0604020202020204" pitchFamily="34" charset="0"/>
              </a:rPr>
              <a:t> </a:t>
            </a:r>
            <a:r>
              <a:rPr lang="en-US" altLang="x-none" sz="2800" i="1" dirty="0">
                <a:latin typeface="Arial" panose="020B0604020202020204" pitchFamily="34" charset="0"/>
                <a:cs typeface="Arial" panose="020B0604020202020204" pitchFamily="34" charset="0"/>
              </a:rPr>
              <a:t>Business Studies</a:t>
            </a:r>
            <a:r>
              <a:rPr lang="en-US" altLang="x-none" sz="2800" dirty="0">
                <a:latin typeface="Arial" panose="020B0604020202020204" pitchFamily="34" charset="0"/>
                <a:cs typeface="Arial" panose="020B0604020202020204" pitchFamily="34" charset="0"/>
              </a:rPr>
              <a:t>.</a:t>
            </a:r>
          </a:p>
          <a:p>
            <a:pPr marL="0" indent="0" algn="just">
              <a:buNone/>
            </a:pPr>
            <a:endParaRPr lang="en-US" altLang="x-none" dirty="0"/>
          </a:p>
        </p:txBody>
      </p:sp>
    </p:spTree>
    <p:extLst>
      <p:ext uri="{BB962C8B-B14F-4D97-AF65-F5344CB8AC3E}">
        <p14:creationId xmlns:p14="http://schemas.microsoft.com/office/powerpoint/2010/main" val="16596550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x-none" dirty="0">
                <a:latin typeface="Arial" panose="020B0604020202020204" pitchFamily="34" charset="0"/>
                <a:cs typeface="Arial" panose="020B0604020202020204" pitchFamily="34" charset="0"/>
              </a:rPr>
              <a:t>Maboresho </a:t>
            </a:r>
            <a:r>
              <a:rPr lang="en-US" altLang="x-none" dirty="0" err="1">
                <a:latin typeface="Arial" panose="020B0604020202020204" pitchFamily="34" charset="0"/>
                <a:cs typeface="Arial" panose="020B0604020202020204" pitchFamily="34" charset="0"/>
              </a:rPr>
              <a:t>ya</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Mitaala</a:t>
            </a:r>
            <a:r>
              <a:rPr lang="en-US" altLang="x-none" dirty="0">
                <a:latin typeface="Arial" panose="020B0604020202020204" pitchFamily="34" charset="0"/>
                <a:cs typeface="Arial" panose="020B0604020202020204" pitchFamily="34" charset="0"/>
              </a:rPr>
              <a:t>…</a:t>
            </a:r>
            <a:br>
              <a:rPr lang="en-US" altLang="x-none" dirty="0">
                <a:latin typeface="Arial" panose="020B0604020202020204" pitchFamily="34" charset="0"/>
                <a:cs typeface="Arial" panose="020B0604020202020204" pitchFamily="34" charset="0"/>
              </a:rPr>
            </a:br>
            <a:r>
              <a:rPr lang="en-US" altLang="x-none" sz="3500" dirty="0" err="1">
                <a:solidFill>
                  <a:srgbClr val="002060"/>
                </a:solidFill>
                <a:latin typeface="Arial" panose="020B0604020202020204" pitchFamily="34" charset="0"/>
                <a:cs typeface="Arial" panose="020B0604020202020204" pitchFamily="34" charset="0"/>
              </a:rPr>
              <a:t>Ubora</a:t>
            </a:r>
            <a:r>
              <a:rPr lang="en-US" altLang="x-none" sz="3500" dirty="0">
                <a:solidFill>
                  <a:srgbClr val="002060"/>
                </a:solidFill>
                <a:latin typeface="Arial" panose="020B0604020202020204" pitchFamily="34" charset="0"/>
                <a:cs typeface="Arial" panose="020B0604020202020204" pitchFamily="34" charset="0"/>
              </a:rPr>
              <a:t>…</a:t>
            </a:r>
            <a:endParaRPr lang="en-US" dirty="0"/>
          </a:p>
        </p:txBody>
      </p:sp>
      <p:sp>
        <p:nvSpPr>
          <p:cNvPr id="3" name="Content Placeholder 2"/>
          <p:cNvSpPr>
            <a:spLocks noGrp="1"/>
          </p:cNvSpPr>
          <p:nvPr>
            <p:ph idx="1"/>
          </p:nvPr>
        </p:nvSpPr>
        <p:spPr>
          <a:xfrm>
            <a:off x="457200" y="1556792"/>
            <a:ext cx="8229600" cy="4525962"/>
          </a:xfrm>
        </p:spPr>
        <p:txBody>
          <a:bodyPr/>
          <a:lstStyle/>
          <a:p>
            <a:pPr lvl="0" algn="just">
              <a:buFont typeface="Wingdings" panose="05000000000000000000" pitchFamily="2" charset="2"/>
              <a:buChar char="v"/>
            </a:pPr>
            <a:r>
              <a:rPr lang="ms-MY" sz="2800" dirty="0">
                <a:latin typeface="Arial" panose="020B0604020202020204" pitchFamily="34" charset="0"/>
                <a:cs typeface="Arial" panose="020B0604020202020204" pitchFamily="34" charset="0"/>
              </a:rPr>
              <a:t>Kupunguza idadi ya masomo ya lazima katika ngazi ya Sekondari Hatua ya Chini kutoka saba (7) hadi sita (6).</a:t>
            </a:r>
          </a:p>
          <a:p>
            <a:pPr lvl="0" algn="just">
              <a:buFont typeface="Wingdings" panose="05000000000000000000" pitchFamily="2" charset="2"/>
              <a:buChar char="v"/>
            </a:pPr>
            <a:r>
              <a:rPr lang="ms-MY" sz="2800" dirty="0">
                <a:latin typeface="Arial" panose="020B0604020202020204" pitchFamily="34" charset="0"/>
                <a:cs typeface="Arial" panose="020B0604020202020204" pitchFamily="34" charset="0"/>
              </a:rPr>
              <a:t>Kufanya masomo ya </a:t>
            </a:r>
            <a:r>
              <a:rPr lang="ms-MY" sz="2800" i="1" dirty="0" err="1">
                <a:latin typeface="Arial" panose="020B0604020202020204" pitchFamily="34" charset="0"/>
                <a:cs typeface="Arial" panose="020B0604020202020204" pitchFamily="34" charset="0"/>
              </a:rPr>
              <a:t>Biology</a:t>
            </a:r>
            <a:r>
              <a:rPr lang="ms-MY" sz="2800" dirty="0">
                <a:latin typeface="Arial" panose="020B0604020202020204" pitchFamily="34" charset="0"/>
                <a:cs typeface="Arial" panose="020B0604020202020204" pitchFamily="34" charset="0"/>
              </a:rPr>
              <a:t> </a:t>
            </a:r>
            <a:r>
              <a:rPr lang="ms-MY" sz="2800" dirty="0" err="1">
                <a:latin typeface="Arial" panose="020B0604020202020204" pitchFamily="34" charset="0"/>
                <a:cs typeface="Arial" panose="020B0604020202020204" pitchFamily="34" charset="0"/>
              </a:rPr>
              <a:t>na</a:t>
            </a:r>
            <a:r>
              <a:rPr lang="ms-MY" sz="2800" dirty="0">
                <a:latin typeface="Arial" panose="020B0604020202020204" pitchFamily="34" charset="0"/>
                <a:cs typeface="Arial" panose="020B0604020202020204" pitchFamily="34" charset="0"/>
              </a:rPr>
              <a:t> </a:t>
            </a:r>
            <a:r>
              <a:rPr lang="ms-MY" sz="2800" i="1" dirty="0" err="1">
                <a:latin typeface="Arial" panose="020B0604020202020204" pitchFamily="34" charset="0"/>
                <a:cs typeface="Arial" panose="020B0604020202020204" pitchFamily="34" charset="0"/>
              </a:rPr>
              <a:t>History</a:t>
            </a:r>
            <a:r>
              <a:rPr lang="ms-MY" sz="2800" i="1" dirty="0">
                <a:latin typeface="Arial" panose="020B0604020202020204" pitchFamily="34" charset="0"/>
                <a:cs typeface="Arial" panose="020B0604020202020204" pitchFamily="34" charset="0"/>
              </a:rPr>
              <a:t> </a:t>
            </a:r>
            <a:r>
              <a:rPr lang="ms-MY" sz="2800" dirty="0" err="1">
                <a:latin typeface="Arial" panose="020B0604020202020204" pitchFamily="34" charset="0"/>
                <a:cs typeface="Arial" panose="020B0604020202020204" pitchFamily="34" charset="0"/>
              </a:rPr>
              <a:t>kuwa</a:t>
            </a:r>
            <a:r>
              <a:rPr lang="ms-MY" sz="2800" dirty="0">
                <a:latin typeface="Arial" panose="020B0604020202020204" pitchFamily="34" charset="0"/>
                <a:cs typeface="Arial" panose="020B0604020202020204" pitchFamily="34" charset="0"/>
              </a:rPr>
              <a:t> </a:t>
            </a:r>
            <a:r>
              <a:rPr lang="ms-MY" sz="2800" dirty="0" err="1">
                <a:latin typeface="Arial" panose="020B0604020202020204" pitchFamily="34" charset="0"/>
                <a:cs typeface="Arial" panose="020B0604020202020204" pitchFamily="34" charset="0"/>
              </a:rPr>
              <a:t>chaguzi</a:t>
            </a:r>
            <a:r>
              <a:rPr lang="ms-MY" sz="2800" dirty="0">
                <a:latin typeface="Arial" panose="020B0604020202020204" pitchFamily="34" charset="0"/>
                <a:cs typeface="Arial" panose="020B0604020202020204" pitchFamily="34" charset="0"/>
              </a:rPr>
              <a:t>. </a:t>
            </a:r>
            <a:r>
              <a:rPr lang="ms-MY" sz="2800" dirty="0" err="1">
                <a:latin typeface="Arial" panose="020B0604020202020204" pitchFamily="34" charset="0"/>
                <a:cs typeface="Arial" panose="020B0604020202020204" pitchFamily="34" charset="0"/>
              </a:rPr>
              <a:t>Maudhui</a:t>
            </a:r>
            <a:r>
              <a:rPr lang="ms-MY" sz="2800" dirty="0">
                <a:latin typeface="Arial" panose="020B0604020202020204" pitchFamily="34" charset="0"/>
                <a:cs typeface="Arial" panose="020B0604020202020204" pitchFamily="34" charset="0"/>
              </a:rPr>
              <a:t>  </a:t>
            </a:r>
            <a:r>
              <a:rPr lang="ms-MY" sz="2800" dirty="0" err="1">
                <a:latin typeface="Arial" panose="020B0604020202020204" pitchFamily="34" charset="0"/>
                <a:cs typeface="Arial" panose="020B0604020202020204" pitchFamily="34" charset="0"/>
              </a:rPr>
              <a:t>muhimu</a:t>
            </a:r>
            <a:r>
              <a:rPr lang="ms-MY" sz="2800" dirty="0">
                <a:latin typeface="Arial" panose="020B0604020202020204" pitchFamily="34" charset="0"/>
                <a:cs typeface="Arial" panose="020B0604020202020204" pitchFamily="34" charset="0"/>
              </a:rPr>
              <a:t> ya </a:t>
            </a:r>
            <a:r>
              <a:rPr lang="ms-MY" sz="2800" dirty="0" err="1">
                <a:latin typeface="Arial" panose="020B0604020202020204" pitchFamily="34" charset="0"/>
                <a:cs typeface="Arial" panose="020B0604020202020204" pitchFamily="34" charset="0"/>
              </a:rPr>
              <a:t>somo</a:t>
            </a:r>
            <a:r>
              <a:rPr lang="ms-MY" sz="2800" dirty="0">
                <a:latin typeface="Arial" panose="020B0604020202020204" pitchFamily="34" charset="0"/>
                <a:cs typeface="Arial" panose="020B0604020202020204" pitchFamily="34" charset="0"/>
              </a:rPr>
              <a:t> la </a:t>
            </a:r>
            <a:r>
              <a:rPr lang="ms-MY" sz="2800" dirty="0" err="1">
                <a:latin typeface="Arial" panose="020B0604020202020204" pitchFamily="34" charset="0"/>
                <a:cs typeface="Arial" panose="020B0604020202020204" pitchFamily="34" charset="0"/>
              </a:rPr>
              <a:t>Biology</a:t>
            </a:r>
            <a:r>
              <a:rPr lang="ms-MY" sz="2800" dirty="0">
                <a:latin typeface="Arial" panose="020B0604020202020204" pitchFamily="34" charset="0"/>
                <a:cs typeface="Arial" panose="020B0604020202020204" pitchFamily="34" charset="0"/>
              </a:rPr>
              <a:t> </a:t>
            </a:r>
            <a:r>
              <a:rPr lang="ms-MY" sz="2800" dirty="0" err="1">
                <a:latin typeface="Arial" panose="020B0604020202020204" pitchFamily="34" charset="0"/>
                <a:cs typeface="Arial" panose="020B0604020202020204" pitchFamily="34" charset="0"/>
              </a:rPr>
              <a:t>yamejumuishwa</a:t>
            </a:r>
            <a:r>
              <a:rPr lang="ms-MY" sz="2800" dirty="0">
                <a:latin typeface="Arial" panose="020B0604020202020204" pitchFamily="34" charset="0"/>
                <a:cs typeface="Arial" panose="020B0604020202020204" pitchFamily="34" charset="0"/>
              </a:rPr>
              <a:t> </a:t>
            </a:r>
            <a:r>
              <a:rPr lang="ms-MY" sz="2800" dirty="0" err="1">
                <a:latin typeface="Arial" panose="020B0604020202020204" pitchFamily="34" charset="0"/>
                <a:cs typeface="Arial" panose="020B0604020202020204" pitchFamily="34" charset="0"/>
              </a:rPr>
              <a:t>kwenye</a:t>
            </a:r>
            <a:r>
              <a:rPr lang="ms-MY" sz="2800" dirty="0">
                <a:latin typeface="Arial" panose="020B0604020202020204" pitchFamily="34" charset="0"/>
                <a:cs typeface="Arial" panose="020B0604020202020204" pitchFamily="34" charset="0"/>
              </a:rPr>
              <a:t> </a:t>
            </a:r>
            <a:r>
              <a:rPr lang="ms-MY" sz="2800" dirty="0" err="1">
                <a:latin typeface="Arial" panose="020B0604020202020204" pitchFamily="34" charset="0"/>
                <a:cs typeface="Arial" panose="020B0604020202020204" pitchFamily="34" charset="0"/>
              </a:rPr>
              <a:t>somo</a:t>
            </a:r>
            <a:r>
              <a:rPr lang="ms-MY" sz="2800" dirty="0">
                <a:latin typeface="Arial" panose="020B0604020202020204" pitchFamily="34" charset="0"/>
                <a:cs typeface="Arial" panose="020B0604020202020204" pitchFamily="34" charset="0"/>
              </a:rPr>
              <a:t> la </a:t>
            </a:r>
            <a:r>
              <a:rPr lang="ms-MY" sz="2800" dirty="0" err="1">
                <a:latin typeface="Arial" panose="020B0604020202020204" pitchFamily="34" charset="0"/>
                <a:cs typeface="Arial" panose="020B0604020202020204" pitchFamily="34" charset="0"/>
              </a:rPr>
              <a:t>Sayansi</a:t>
            </a:r>
            <a:r>
              <a:rPr lang="ms-MY" sz="2800" dirty="0">
                <a:latin typeface="Arial" panose="020B0604020202020204" pitchFamily="34" charset="0"/>
                <a:cs typeface="Arial" panose="020B0604020202020204" pitchFamily="34" charset="0"/>
              </a:rPr>
              <a:t> </a:t>
            </a:r>
            <a:r>
              <a:rPr lang="ms-MY" sz="2800" dirty="0" err="1">
                <a:latin typeface="Arial" panose="020B0604020202020204" pitchFamily="34" charset="0"/>
                <a:cs typeface="Arial" panose="020B0604020202020204" pitchFamily="34" charset="0"/>
              </a:rPr>
              <a:t>Elimu</a:t>
            </a:r>
            <a:r>
              <a:rPr lang="ms-MY" sz="2800" dirty="0">
                <a:latin typeface="Arial" panose="020B0604020202020204" pitchFamily="34" charset="0"/>
                <a:cs typeface="Arial" panose="020B0604020202020204" pitchFamily="34" charset="0"/>
              </a:rPr>
              <a:t> ya </a:t>
            </a:r>
            <a:r>
              <a:rPr lang="ms-MY" sz="2800" dirty="0" err="1">
                <a:latin typeface="Arial" panose="020B0604020202020204" pitchFamily="34" charset="0"/>
                <a:cs typeface="Arial" panose="020B0604020202020204" pitchFamily="34" charset="0"/>
              </a:rPr>
              <a:t>Msingi</a:t>
            </a:r>
            <a:r>
              <a:rPr lang="ms-MY" sz="2800" dirty="0">
                <a:latin typeface="Arial" panose="020B0604020202020204" pitchFamily="34" charset="0"/>
                <a:cs typeface="Arial" panose="020B0604020202020204" pitchFamily="34" charset="0"/>
              </a:rPr>
              <a:t>. </a:t>
            </a:r>
            <a:r>
              <a:rPr lang="ms-MY" sz="2800" dirty="0" err="1">
                <a:latin typeface="Arial" panose="020B0604020202020204" pitchFamily="34" charset="0"/>
                <a:cs typeface="Arial" panose="020B0604020202020204" pitchFamily="34" charset="0"/>
              </a:rPr>
              <a:t>Maudhui</a:t>
            </a:r>
            <a:r>
              <a:rPr lang="ms-MY" sz="2800" dirty="0">
                <a:latin typeface="Arial" panose="020B0604020202020204" pitchFamily="34" charset="0"/>
                <a:cs typeface="Arial" panose="020B0604020202020204" pitchFamily="34" charset="0"/>
              </a:rPr>
              <a:t> ya </a:t>
            </a:r>
            <a:r>
              <a:rPr lang="ms-MY" sz="2800" dirty="0" err="1">
                <a:latin typeface="Arial" panose="020B0604020202020204" pitchFamily="34" charset="0"/>
                <a:cs typeface="Arial" panose="020B0604020202020204" pitchFamily="34" charset="0"/>
              </a:rPr>
              <a:t>Somo</a:t>
            </a:r>
            <a:r>
              <a:rPr lang="ms-MY" sz="2800" dirty="0">
                <a:latin typeface="Arial" panose="020B0604020202020204" pitchFamily="34" charset="0"/>
                <a:cs typeface="Arial" panose="020B0604020202020204" pitchFamily="34" charset="0"/>
              </a:rPr>
              <a:t> la </a:t>
            </a:r>
            <a:r>
              <a:rPr lang="ms-MY" sz="2800" dirty="0" err="1">
                <a:latin typeface="Arial" panose="020B0604020202020204" pitchFamily="34" charset="0"/>
                <a:cs typeface="Arial" panose="020B0604020202020204" pitchFamily="34" charset="0"/>
              </a:rPr>
              <a:t>Historia</a:t>
            </a:r>
            <a:r>
              <a:rPr lang="ms-MY" sz="2800" dirty="0">
                <a:latin typeface="Arial" panose="020B0604020202020204" pitchFamily="34" charset="0"/>
                <a:cs typeface="Arial" panose="020B0604020202020204" pitchFamily="34" charset="0"/>
              </a:rPr>
              <a:t> </a:t>
            </a:r>
            <a:r>
              <a:rPr lang="ms-MY" sz="2800" dirty="0" err="1">
                <a:latin typeface="Arial" panose="020B0604020202020204" pitchFamily="34" charset="0"/>
                <a:cs typeface="Arial" panose="020B0604020202020204" pitchFamily="34" charset="0"/>
              </a:rPr>
              <a:t>yatafundishwa</a:t>
            </a:r>
            <a:r>
              <a:rPr lang="ms-MY" sz="2800" dirty="0">
                <a:latin typeface="Arial" panose="020B0604020202020204" pitchFamily="34" charset="0"/>
                <a:cs typeface="Arial" panose="020B0604020202020204" pitchFamily="34" charset="0"/>
              </a:rPr>
              <a:t> </a:t>
            </a:r>
            <a:r>
              <a:rPr lang="ms-MY" sz="2800" dirty="0" err="1">
                <a:latin typeface="Arial" panose="020B0604020202020204" pitchFamily="34" charset="0"/>
                <a:cs typeface="Arial" panose="020B0604020202020204" pitchFamily="34" charset="0"/>
              </a:rPr>
              <a:t>katika</a:t>
            </a:r>
            <a:r>
              <a:rPr lang="ms-MY" sz="2800" dirty="0">
                <a:latin typeface="Arial" panose="020B0604020202020204" pitchFamily="34" charset="0"/>
                <a:cs typeface="Arial" panose="020B0604020202020204" pitchFamily="34" charset="0"/>
              </a:rPr>
              <a:t> </a:t>
            </a:r>
            <a:r>
              <a:rPr lang="ms-MY" sz="2800" dirty="0" err="1">
                <a:latin typeface="Arial" panose="020B0604020202020204" pitchFamily="34" charset="0"/>
                <a:cs typeface="Arial" panose="020B0604020202020204" pitchFamily="34" charset="0"/>
              </a:rPr>
              <a:t>somo</a:t>
            </a:r>
            <a:r>
              <a:rPr lang="ms-MY" sz="2800" dirty="0">
                <a:latin typeface="Arial" panose="020B0604020202020204" pitchFamily="34" charset="0"/>
                <a:cs typeface="Arial" panose="020B0604020202020204" pitchFamily="34" charset="0"/>
              </a:rPr>
              <a:t> la </a:t>
            </a:r>
            <a:r>
              <a:rPr lang="ms-MY" sz="2800" dirty="0" err="1">
                <a:latin typeface="Arial" panose="020B0604020202020204" pitchFamily="34" charset="0"/>
                <a:cs typeface="Arial" panose="020B0604020202020204" pitchFamily="34" charset="0"/>
              </a:rPr>
              <a:t>Historia</a:t>
            </a:r>
            <a:r>
              <a:rPr lang="ms-MY" sz="2800" dirty="0">
                <a:latin typeface="Arial" panose="020B0604020202020204" pitchFamily="34" charset="0"/>
                <a:cs typeface="Arial" panose="020B0604020202020204" pitchFamily="34" charset="0"/>
              </a:rPr>
              <a:t> ya </a:t>
            </a:r>
            <a:r>
              <a:rPr lang="ms-MY" sz="2800" dirty="0" err="1">
                <a:latin typeface="Arial" panose="020B0604020202020204" pitchFamily="34" charset="0"/>
                <a:cs typeface="Arial" panose="020B0604020202020204" pitchFamily="34" charset="0"/>
              </a:rPr>
              <a:t>Tanzania</a:t>
            </a:r>
            <a:r>
              <a:rPr lang="ms-MY" sz="2800" dirty="0">
                <a:latin typeface="Arial" panose="020B0604020202020204" pitchFamily="34" charset="0"/>
                <a:cs typeface="Arial" panose="020B0604020202020204" pitchFamily="34" charset="0"/>
              </a:rPr>
              <a:t> </a:t>
            </a:r>
            <a:r>
              <a:rPr lang="ms-MY" sz="2800" dirty="0" err="1">
                <a:latin typeface="Arial" panose="020B0604020202020204" pitchFamily="34" charset="0"/>
                <a:cs typeface="Arial" panose="020B0604020202020204" pitchFamily="34" charset="0"/>
              </a:rPr>
              <a:t>na</a:t>
            </a:r>
            <a:r>
              <a:rPr lang="ms-MY" sz="2800" dirty="0">
                <a:latin typeface="Arial" panose="020B0604020202020204" pitchFamily="34" charset="0"/>
                <a:cs typeface="Arial" panose="020B0604020202020204" pitchFamily="34" charset="0"/>
              </a:rPr>
              <a:t> </a:t>
            </a:r>
            <a:r>
              <a:rPr lang="ms-MY" sz="2800" dirty="0" err="1">
                <a:latin typeface="Arial" panose="020B0604020202020204" pitchFamily="34" charset="0"/>
                <a:cs typeface="Arial" panose="020B0604020202020204" pitchFamily="34" charset="0"/>
              </a:rPr>
              <a:t>Maadili</a:t>
            </a:r>
            <a:r>
              <a:rPr lang="ms-MY" sz="2800" dirty="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2"/>
          </p:nvPr>
        </p:nvSpPr>
        <p:spPr/>
        <p:txBody>
          <a:bodyPr/>
          <a:lstStyle/>
          <a:p>
            <a:fld id="{A8C49640-C73F-DB47-8529-5EF0472658B0}" type="slidenum">
              <a:rPr lang="en-GB" altLang="en-US" smtClean="0"/>
              <a:pPr/>
              <a:t>49</a:t>
            </a:fld>
            <a:endParaRPr lang="en-GB" altLang="en-US"/>
          </a:p>
        </p:txBody>
      </p:sp>
    </p:spTree>
    <p:extLst>
      <p:ext uri="{BB962C8B-B14F-4D97-AF65-F5344CB8AC3E}">
        <p14:creationId xmlns:p14="http://schemas.microsoft.com/office/powerpoint/2010/main" val="1493321293"/>
      </p:ext>
    </p:extLst>
  </p:cSld>
  <p:clrMapOvr>
    <a:masterClrMapping/>
  </p:clrMapOvr>
  <p:transition spd="slow">
    <p:blinds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a:extLst>
              <a:ext uri="{FF2B5EF4-FFF2-40B4-BE49-F238E27FC236}">
                <a16:creationId xmlns:a16="http://schemas.microsoft.com/office/drawing/2014/main" id="{2AE3E9B9-0BE3-9563-52BB-F2908F1EB391}"/>
              </a:ext>
            </a:extLst>
          </p:cNvPr>
          <p:cNvSpPr>
            <a:spLocks noGrp="1"/>
          </p:cNvSpPr>
          <p:nvPr>
            <p:ph type="title"/>
          </p:nvPr>
        </p:nvSpPr>
        <p:spPr>
          <a:xfrm>
            <a:off x="1223628" y="105048"/>
            <a:ext cx="6696744" cy="1163712"/>
          </a:xfrm>
        </p:spPr>
        <p:txBody>
          <a:bodyPr/>
          <a:lstStyle/>
          <a:p>
            <a:r>
              <a:rPr lang="en-US" altLang="x-none" b="1" dirty="0" err="1">
                <a:latin typeface="Arial" panose="020B0604020202020204" pitchFamily="34" charset="0"/>
                <a:cs typeface="Arial" panose="020B0604020202020204" pitchFamily="34" charset="0"/>
              </a:rPr>
              <a:t>Utangulizi</a:t>
            </a:r>
            <a:endParaRPr lang="en-US" altLang="x-none" b="1" dirty="0">
              <a:latin typeface="Arial" panose="020B0604020202020204" pitchFamily="34" charset="0"/>
              <a:cs typeface="Arial" panose="020B0604020202020204" pitchFamily="34" charset="0"/>
            </a:endParaRPr>
          </a:p>
        </p:txBody>
      </p:sp>
      <p:sp>
        <p:nvSpPr>
          <p:cNvPr id="15362" name="Content Placeholder 2">
            <a:extLst>
              <a:ext uri="{FF2B5EF4-FFF2-40B4-BE49-F238E27FC236}">
                <a16:creationId xmlns:a16="http://schemas.microsoft.com/office/drawing/2014/main" id="{F349C1A0-E451-81AD-D0EF-A6114134A311}"/>
              </a:ext>
            </a:extLst>
          </p:cNvPr>
          <p:cNvSpPr>
            <a:spLocks noGrp="1"/>
          </p:cNvSpPr>
          <p:nvPr>
            <p:ph idx="1"/>
          </p:nvPr>
        </p:nvSpPr>
        <p:spPr>
          <a:xfrm>
            <a:off x="354360" y="1484784"/>
            <a:ext cx="8435280" cy="5040560"/>
          </a:xfrm>
        </p:spPr>
        <p:txBody>
          <a:bodyPr/>
          <a:lstStyle/>
          <a:p>
            <a:pPr marL="688975" lvl="1" indent="-457200" algn="just">
              <a:spcBef>
                <a:spcPts val="450"/>
              </a:spcBef>
              <a:spcAft>
                <a:spcPts val="1200"/>
              </a:spcAft>
              <a:buFont typeface="Wingdings" pitchFamily="2" charset="2"/>
              <a:buChar char="Ø"/>
            </a:pPr>
            <a:r>
              <a:rPr lang="en-US" sz="2800" dirty="0" err="1">
                <a:solidFill>
                  <a:srgbClr val="002060"/>
                </a:solidFill>
                <a:latin typeface="Arial" panose="020B0604020202020204" pitchFamily="34" charset="0"/>
                <a:cs typeface="Arial" panose="020B0604020202020204" pitchFamily="34" charset="0"/>
              </a:rPr>
              <a:t>Kutoa</a:t>
            </a:r>
            <a:r>
              <a:rPr lang="en-US"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mafunzo</a:t>
            </a:r>
            <a:r>
              <a:rPr lang="en-US" sz="2800" dirty="0">
                <a:solidFill>
                  <a:srgbClr val="002060"/>
                </a:solidFill>
                <a:latin typeface="Arial" panose="020B0604020202020204" pitchFamily="34" charset="0"/>
                <a:cs typeface="Arial" panose="020B0604020202020204" pitchFamily="34" charset="0"/>
              </a:rPr>
              <a:t> kwa </a:t>
            </a:r>
            <a:r>
              <a:rPr lang="en-US" sz="2800" dirty="0" err="1">
                <a:solidFill>
                  <a:srgbClr val="002060"/>
                </a:solidFill>
                <a:latin typeface="Arial" panose="020B0604020202020204" pitchFamily="34" charset="0"/>
                <a:cs typeface="Arial" panose="020B0604020202020204" pitchFamily="34" charset="0"/>
              </a:rPr>
              <a:t>watekelezaji</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na</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wasimamizi</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wa</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Mitaala</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wakiwemo</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walimu</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maafisa</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Elimu</a:t>
            </a:r>
            <a:r>
              <a:rPr lang="en-US" sz="2800" dirty="0">
                <a:solidFill>
                  <a:srgbClr val="002060"/>
                </a:solidFill>
                <a:latin typeface="Arial" panose="020B0604020202020204" pitchFamily="34" charset="0"/>
                <a:cs typeface="Arial" panose="020B0604020202020204" pitchFamily="34" charset="0"/>
              </a:rPr>
              <a:t> Kata, </a:t>
            </a:r>
            <a:r>
              <a:rPr lang="en-US" sz="2800" dirty="0" err="1">
                <a:solidFill>
                  <a:srgbClr val="002060"/>
                </a:solidFill>
                <a:latin typeface="Arial" panose="020B0604020202020204" pitchFamily="34" charset="0"/>
                <a:cs typeface="Arial" panose="020B0604020202020204" pitchFamily="34" charset="0"/>
              </a:rPr>
              <a:t>Wathibiti</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Ubora</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wa</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Shule</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Maafisa</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Elimu</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wa</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Halmashauri</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na</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Mikoa</a:t>
            </a:r>
            <a:r>
              <a:rPr lang="en-US" sz="2800" dirty="0">
                <a:solidFill>
                  <a:srgbClr val="002060"/>
                </a:solidFill>
                <a:latin typeface="Arial" panose="020B0604020202020204" pitchFamily="34" charset="0"/>
                <a:cs typeface="Arial" panose="020B0604020202020204" pitchFamily="34" charset="0"/>
              </a:rPr>
              <a:t>. Ili </a:t>
            </a:r>
            <a:r>
              <a:rPr lang="en-US" sz="2800" dirty="0" err="1">
                <a:solidFill>
                  <a:srgbClr val="002060"/>
                </a:solidFill>
                <a:latin typeface="Arial" panose="020B0604020202020204" pitchFamily="34" charset="0"/>
                <a:cs typeface="Arial" panose="020B0604020202020204" pitchFamily="34" charset="0"/>
              </a:rPr>
              <a:t>waweze</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kutekeleza</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mitaala</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kwa</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ufanisi</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na</a:t>
            </a:r>
            <a:endParaRPr lang="x-none" dirty="0">
              <a:solidFill>
                <a:srgbClr val="002060"/>
              </a:solidFill>
              <a:latin typeface="Arial" panose="020B0604020202020204" pitchFamily="34" charset="0"/>
              <a:cs typeface="Arial" panose="020B0604020202020204" pitchFamily="34" charset="0"/>
            </a:endParaRPr>
          </a:p>
          <a:p>
            <a:pPr marL="688975" lvl="1" indent="-457200" algn="just">
              <a:spcBef>
                <a:spcPts val="450"/>
              </a:spcBef>
              <a:spcAft>
                <a:spcPts val="1200"/>
              </a:spcAft>
              <a:buFont typeface="Wingdings" pitchFamily="2" charset="2"/>
              <a:buChar char="Ø"/>
            </a:pPr>
            <a:r>
              <a:rPr lang="en-US" sz="2800" dirty="0" err="1">
                <a:solidFill>
                  <a:srgbClr val="002060"/>
                </a:solidFill>
                <a:latin typeface="Arial" panose="020B0604020202020204" pitchFamily="34" charset="0"/>
                <a:cs typeface="Arial" panose="020B0604020202020204" pitchFamily="34" charset="0"/>
              </a:rPr>
              <a:t>Kufanya</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Utafiti</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na</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kutoa</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ushauri</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wa</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kitaalamu</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katika</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masuala</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ya</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mitaala</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na</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ubora</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wa</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elimu</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kwa</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ujumla</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Vilevile</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taasisi</a:t>
            </a:r>
            <a:r>
              <a:rPr lang="en-US" sz="2800" dirty="0">
                <a:solidFill>
                  <a:srgbClr val="002060"/>
                </a:solidFill>
                <a:latin typeface="Arial" panose="020B0604020202020204" pitchFamily="34" charset="0"/>
                <a:cs typeface="Arial" panose="020B0604020202020204" pitchFamily="34" charset="0"/>
              </a:rPr>
              <a:t> </a:t>
            </a:r>
            <a:r>
              <a:rPr lang="sw-KE" sz="2800" dirty="0">
                <a:solidFill>
                  <a:srgbClr val="002060"/>
                </a:solidFill>
                <a:latin typeface="Arial" panose="020B0604020202020204" pitchFamily="34" charset="0"/>
                <a:cs typeface="Arial" panose="020B0604020202020204" pitchFamily="34" charset="0"/>
              </a:rPr>
              <a:t>hufanya ufuatiliaji na kutathmini utekelezaji wa mitaala.</a:t>
            </a:r>
            <a:endParaRPr lang="x-none" sz="2800" dirty="0">
              <a:solidFill>
                <a:srgbClr val="002060"/>
              </a:solidFill>
              <a:latin typeface="Arial" panose="020B0604020202020204" pitchFamily="34" charset="0"/>
              <a:cs typeface="Arial" panose="020B0604020202020204" pitchFamily="34" charset="0"/>
            </a:endParaRPr>
          </a:p>
          <a:p>
            <a:pPr marL="231775" lvl="1" indent="0" algn="just">
              <a:spcBef>
                <a:spcPts val="450"/>
              </a:spcBef>
              <a:spcAft>
                <a:spcPts val="1200"/>
              </a:spcAft>
              <a:buNone/>
            </a:pPr>
            <a:endParaRPr lang="en-US" altLang="x-none" sz="3200" b="1" dirty="0">
              <a:latin typeface="Arial" panose="020B0604020202020204" pitchFamily="34" charset="0"/>
              <a:cs typeface="Arial" panose="020B0604020202020204" pitchFamily="34" charset="0"/>
            </a:endParaRPr>
          </a:p>
          <a:p>
            <a:endParaRPr lang="en-US" altLang="x-none" dirty="0"/>
          </a:p>
        </p:txBody>
      </p:sp>
    </p:spTree>
    <p:extLst>
      <p:ext uri="{BB962C8B-B14F-4D97-AF65-F5344CB8AC3E}">
        <p14:creationId xmlns:p14="http://schemas.microsoft.com/office/powerpoint/2010/main" val="4487520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x-none" dirty="0">
                <a:latin typeface="Arial" panose="020B0604020202020204" pitchFamily="34" charset="0"/>
                <a:cs typeface="Arial" panose="020B0604020202020204" pitchFamily="34" charset="0"/>
              </a:rPr>
              <a:t>Maboresho </a:t>
            </a:r>
            <a:r>
              <a:rPr lang="en-US" altLang="x-none" dirty="0" err="1">
                <a:latin typeface="Arial" panose="020B0604020202020204" pitchFamily="34" charset="0"/>
                <a:cs typeface="Arial" panose="020B0604020202020204" pitchFamily="34" charset="0"/>
              </a:rPr>
              <a:t>ya</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Mitaala</a:t>
            </a:r>
            <a:r>
              <a:rPr lang="en-US" altLang="x-none" dirty="0">
                <a:latin typeface="Arial" panose="020B0604020202020204" pitchFamily="34" charset="0"/>
                <a:cs typeface="Arial" panose="020B0604020202020204" pitchFamily="34" charset="0"/>
              </a:rPr>
              <a:t>…</a:t>
            </a:r>
            <a:br>
              <a:rPr lang="en-US" altLang="x-none" dirty="0">
                <a:latin typeface="Arial" panose="020B0604020202020204" pitchFamily="34" charset="0"/>
                <a:cs typeface="Arial" panose="020B0604020202020204" pitchFamily="34" charset="0"/>
              </a:rPr>
            </a:br>
            <a:r>
              <a:rPr lang="en-US" altLang="x-none" sz="3500" dirty="0" err="1">
                <a:solidFill>
                  <a:srgbClr val="002060"/>
                </a:solidFill>
                <a:latin typeface="Arial" panose="020B0604020202020204" pitchFamily="34" charset="0"/>
                <a:cs typeface="Arial" panose="020B0604020202020204" pitchFamily="34" charset="0"/>
              </a:rPr>
              <a:t>Ubora</a:t>
            </a:r>
            <a:r>
              <a:rPr lang="en-US" altLang="x-none" sz="3500" dirty="0">
                <a:solidFill>
                  <a:srgbClr val="002060"/>
                </a:solidFill>
                <a:latin typeface="Arial" panose="020B0604020202020204" pitchFamily="34" charset="0"/>
                <a:cs typeface="Arial" panose="020B0604020202020204" pitchFamily="34" charset="0"/>
              </a:rPr>
              <a:t>…</a:t>
            </a:r>
            <a:endParaRPr lang="en-US" dirty="0"/>
          </a:p>
        </p:txBody>
      </p:sp>
      <p:sp>
        <p:nvSpPr>
          <p:cNvPr id="3" name="Content Placeholder 2"/>
          <p:cNvSpPr>
            <a:spLocks noGrp="1"/>
          </p:cNvSpPr>
          <p:nvPr>
            <p:ph idx="1"/>
          </p:nvPr>
        </p:nvSpPr>
        <p:spPr/>
        <p:txBody>
          <a:bodyPr/>
          <a:lstStyle/>
          <a:p>
            <a:pPr lvl="0" algn="just">
              <a:buFont typeface="Wingdings" panose="05000000000000000000" pitchFamily="2" charset="2"/>
              <a:buChar char="v"/>
            </a:pPr>
            <a:r>
              <a:rPr lang="ms-MY" sz="2800" dirty="0">
                <a:latin typeface="Arial" panose="020B0604020202020204" pitchFamily="34" charset="0"/>
                <a:cs typeface="Arial" panose="020B0604020202020204" pitchFamily="34" charset="0"/>
              </a:rPr>
              <a:t>Kuongeza idadi ya michepuo kutoka minne ya sasa hadi 11 katika ngazi ya Sekondari Hatua ya Chini. Michepuo mipya inayopendekezwa ni Sanaa, Lugha, Muziki, Chakula na Lishe, Ushoni, Michezo na TEHAMA.</a:t>
            </a:r>
          </a:p>
          <a:p>
            <a:pPr lvl="0" algn="just">
              <a:buFont typeface="Wingdings" panose="05000000000000000000" pitchFamily="2" charset="2"/>
              <a:buChar char="v"/>
            </a:pPr>
            <a:r>
              <a:rPr lang="ms-MY" sz="2800" dirty="0">
                <a:latin typeface="Arial" panose="020B0604020202020204" pitchFamily="34" charset="0"/>
                <a:cs typeface="Arial" panose="020B0604020202020204" pitchFamily="34" charset="0"/>
              </a:rPr>
              <a:t>Michepuo </a:t>
            </a:r>
            <a:r>
              <a:rPr lang="ms-MY" sz="2800" dirty="0" err="1">
                <a:latin typeface="Arial" panose="020B0604020202020204" pitchFamily="34" charset="0"/>
                <a:cs typeface="Arial" panose="020B0604020202020204" pitchFamily="34" charset="0"/>
              </a:rPr>
              <a:t>hiyo</a:t>
            </a:r>
            <a:r>
              <a:rPr lang="ms-MY" sz="2800" dirty="0">
                <a:latin typeface="Arial" panose="020B0604020202020204" pitchFamily="34" charset="0"/>
                <a:cs typeface="Arial" panose="020B0604020202020204" pitchFamily="34" charset="0"/>
              </a:rPr>
              <a:t> </a:t>
            </a:r>
            <a:r>
              <a:rPr lang="ms-MY" sz="2800" dirty="0" err="1">
                <a:latin typeface="Arial" panose="020B0604020202020204" pitchFamily="34" charset="0"/>
                <a:cs typeface="Arial" panose="020B0604020202020204" pitchFamily="34" charset="0"/>
              </a:rPr>
              <a:t>inalenga</a:t>
            </a:r>
            <a:r>
              <a:rPr lang="ms-MY" sz="2800" dirty="0">
                <a:latin typeface="Arial" panose="020B0604020202020204" pitchFamily="34" charset="0"/>
                <a:cs typeface="Arial" panose="020B0604020202020204" pitchFamily="34" charset="0"/>
              </a:rPr>
              <a:t> kuwajengea wahitimu ambao hawataendelea na elimu baada ya ngazi hii uwezo wa kushiriki moja kwa moja katika ulimwengu wa kazi. </a:t>
            </a:r>
            <a:endParaRPr lang="en-US" sz="28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2"/>
          </p:nvPr>
        </p:nvSpPr>
        <p:spPr/>
        <p:txBody>
          <a:bodyPr/>
          <a:lstStyle/>
          <a:p>
            <a:fld id="{A8C49640-C73F-DB47-8529-5EF0472658B0}" type="slidenum">
              <a:rPr lang="en-GB" altLang="en-US" smtClean="0"/>
              <a:pPr/>
              <a:t>50</a:t>
            </a:fld>
            <a:endParaRPr lang="en-GB" altLang="en-US"/>
          </a:p>
        </p:txBody>
      </p:sp>
    </p:spTree>
    <p:extLst>
      <p:ext uri="{BB962C8B-B14F-4D97-AF65-F5344CB8AC3E}">
        <p14:creationId xmlns:p14="http://schemas.microsoft.com/office/powerpoint/2010/main" val="2675425268"/>
      </p:ext>
    </p:extLst>
  </p:cSld>
  <p:clrMapOvr>
    <a:masterClrMapping/>
  </p:clrMapOvr>
  <p:transition spd="slow">
    <p:blinds dir="ver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Elimu</a:t>
            </a:r>
            <a:r>
              <a:rPr lang="en-US" dirty="0"/>
              <a:t> </a:t>
            </a:r>
            <a:r>
              <a:rPr lang="en-US" dirty="0" err="1"/>
              <a:t>ya</a:t>
            </a:r>
            <a:r>
              <a:rPr lang="en-US" dirty="0"/>
              <a:t> </a:t>
            </a:r>
            <a:r>
              <a:rPr lang="en-US" dirty="0" err="1"/>
              <a:t>Ualimu</a:t>
            </a:r>
            <a:r>
              <a:rPr lang="en-US" dirty="0"/>
              <a:t>      (</a:t>
            </a:r>
            <a:r>
              <a:rPr lang="en-US" dirty="0" err="1"/>
              <a:t>Muundo</a:t>
            </a:r>
            <a:r>
              <a:rPr lang="en-US" dirty="0"/>
              <a:t>)</a:t>
            </a:r>
          </a:p>
        </p:txBody>
      </p:sp>
      <p:sp>
        <p:nvSpPr>
          <p:cNvPr id="3" name="Content Placeholder 2"/>
          <p:cNvSpPr>
            <a:spLocks noGrp="1"/>
          </p:cNvSpPr>
          <p:nvPr>
            <p:ph idx="1"/>
          </p:nvPr>
        </p:nvSpPr>
        <p:spPr>
          <a:xfrm>
            <a:off x="457200" y="1484784"/>
            <a:ext cx="8229600" cy="4770437"/>
          </a:xfrm>
        </p:spPr>
        <p:txBody>
          <a:bodyPr/>
          <a:lstStyle/>
          <a:p>
            <a:pPr algn="just">
              <a:buFont typeface="Wingdings" panose="05000000000000000000" pitchFamily="2" charset="2"/>
              <a:buChar char="v"/>
            </a:pPr>
            <a:r>
              <a:rPr lang="ms-MY" sz="2800" dirty="0">
                <a:latin typeface="Arial" panose="020B0604020202020204" pitchFamily="34" charset="0"/>
                <a:cs typeface="Arial" panose="020B0604020202020204" pitchFamily="34" charset="0"/>
              </a:rPr>
              <a:t>Tafiti mbalimbali zimeonesha kwamba ubora wa mwalimu unategemea sana kiwango cha elimu alichokipata kabla hajajiunga na mafunzo ya ualimu. </a:t>
            </a:r>
          </a:p>
          <a:p>
            <a:pPr algn="just">
              <a:buFont typeface="Wingdings" panose="05000000000000000000" pitchFamily="2" charset="2"/>
              <a:buChar char="v"/>
            </a:pPr>
            <a:r>
              <a:rPr lang="ms-MY" altLang="x-none" sz="2800" dirty="0">
                <a:latin typeface="Arial" panose="020B0604020202020204" pitchFamily="34" charset="0"/>
                <a:cs typeface="Arial" panose="020B0604020202020204" pitchFamily="34" charset="0"/>
              </a:rPr>
              <a:t>K</a:t>
            </a:r>
            <a:r>
              <a:rPr lang="en-US" altLang="x-none" sz="2800" dirty="0" err="1">
                <a:latin typeface="Arial" panose="020B0604020202020204" pitchFamily="34" charset="0"/>
                <a:cs typeface="Arial" panose="020B0604020202020204" pitchFamily="34" charset="0"/>
              </a:rPr>
              <a:t>wa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sababu</a:t>
            </a:r>
            <a:r>
              <a:rPr lang="en-US" altLang="x-none" sz="2800" dirty="0">
                <a:latin typeface="Arial" panose="020B0604020202020204" pitchFamily="34" charset="0"/>
                <a:cs typeface="Arial" panose="020B0604020202020204" pitchFamily="34" charset="0"/>
              </a:rPr>
              <a:t> </a:t>
            </a:r>
            <a:r>
              <a:rPr lang="ms-MY" sz="2800" dirty="0" err="1">
                <a:latin typeface="Arial" panose="020B0604020202020204" pitchFamily="34" charset="0"/>
                <a:cs typeface="Arial" panose="020B0604020202020204" pitchFamily="34" charset="0"/>
              </a:rPr>
              <a:t>ngazi</a:t>
            </a:r>
            <a:r>
              <a:rPr lang="ms-MY" sz="2800" dirty="0">
                <a:latin typeface="Arial" panose="020B0604020202020204" pitchFamily="34" charset="0"/>
                <a:cs typeface="Arial" panose="020B0604020202020204" pitchFamily="34" charset="0"/>
              </a:rPr>
              <a:t> ya chini ya elimu kwa mwalimu </a:t>
            </a:r>
            <a:r>
              <a:rPr lang="ms-MY" sz="2800" dirty="0" err="1">
                <a:latin typeface="Arial" panose="020B0604020202020204" pitchFamily="34" charset="0"/>
                <a:cs typeface="Arial" panose="020B0604020202020204" pitchFamily="34" charset="0"/>
              </a:rPr>
              <a:t>tarajali</a:t>
            </a:r>
            <a:r>
              <a:rPr lang="ms-MY" sz="2800" dirty="0">
                <a:latin typeface="Arial" panose="020B0604020202020204" pitchFamily="34" charset="0"/>
                <a:cs typeface="Arial" panose="020B0604020202020204" pitchFamily="34" charset="0"/>
              </a:rPr>
              <a:t> </a:t>
            </a:r>
            <a:r>
              <a:rPr lang="ms-MY" sz="2800" dirty="0" err="1">
                <a:latin typeface="Arial" panose="020B0604020202020204" pitchFamily="34" charset="0"/>
                <a:cs typeface="Arial" panose="020B0604020202020204" pitchFamily="34" charset="0"/>
              </a:rPr>
              <a:t>itakuwa</a:t>
            </a:r>
            <a:r>
              <a:rPr lang="ms-MY" sz="2800" dirty="0">
                <a:latin typeface="Arial" panose="020B0604020202020204" pitchFamily="34" charset="0"/>
                <a:cs typeface="Arial" panose="020B0604020202020204" pitchFamily="34" charset="0"/>
              </a:rPr>
              <a:t> elimu ya Sekondari Hatua ya Juu. Hii ina maana kwamba:</a:t>
            </a:r>
          </a:p>
          <a:p>
            <a:pPr marL="0" indent="0" algn="just">
              <a:buNone/>
            </a:pPr>
            <a:endParaRPr lang="ms-MY" sz="2700" dirty="0"/>
          </a:p>
          <a:p>
            <a:endParaRPr lang="ms-MY" sz="2700" dirty="0"/>
          </a:p>
          <a:p>
            <a:pPr marL="0" indent="0">
              <a:buNone/>
            </a:pPr>
            <a:endParaRPr lang="ms-MY" dirty="0"/>
          </a:p>
          <a:p>
            <a:endParaRPr lang="en-US" dirty="0"/>
          </a:p>
        </p:txBody>
      </p:sp>
      <p:sp>
        <p:nvSpPr>
          <p:cNvPr id="4" name="Slide Number Placeholder 3"/>
          <p:cNvSpPr>
            <a:spLocks noGrp="1"/>
          </p:cNvSpPr>
          <p:nvPr>
            <p:ph type="sldNum" sz="quarter" idx="12"/>
          </p:nvPr>
        </p:nvSpPr>
        <p:spPr/>
        <p:txBody>
          <a:bodyPr/>
          <a:lstStyle/>
          <a:p>
            <a:fld id="{A8C49640-C73F-DB47-8529-5EF0472658B0}" type="slidenum">
              <a:rPr lang="en-GB" altLang="en-US" smtClean="0"/>
              <a:pPr/>
              <a:t>51</a:t>
            </a:fld>
            <a:endParaRPr lang="en-GB" altLang="en-US"/>
          </a:p>
        </p:txBody>
      </p:sp>
    </p:spTree>
    <p:extLst>
      <p:ext uri="{BB962C8B-B14F-4D97-AF65-F5344CB8AC3E}">
        <p14:creationId xmlns:p14="http://schemas.microsoft.com/office/powerpoint/2010/main" val="1599052423"/>
      </p:ext>
    </p:extLst>
  </p:cSld>
  <p:clrMapOvr>
    <a:masterClrMapping/>
  </p:clrMapOvr>
  <p:transition spd="slow">
    <p:blinds dir="ver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Elimu</a:t>
            </a:r>
            <a:r>
              <a:rPr lang="en-US" dirty="0"/>
              <a:t> </a:t>
            </a:r>
            <a:r>
              <a:rPr lang="en-US" dirty="0" err="1"/>
              <a:t>ya</a:t>
            </a:r>
            <a:r>
              <a:rPr lang="en-US" dirty="0"/>
              <a:t> </a:t>
            </a:r>
            <a:r>
              <a:rPr lang="en-US" dirty="0" err="1"/>
              <a:t>Ualimu</a:t>
            </a:r>
            <a:r>
              <a:rPr lang="en-US" dirty="0"/>
              <a:t> (</a:t>
            </a:r>
            <a:r>
              <a:rPr lang="en-US" dirty="0" err="1"/>
              <a:t>Muundo</a:t>
            </a:r>
            <a:r>
              <a:rPr lang="en-US" dirty="0"/>
              <a:t>)…</a:t>
            </a:r>
          </a:p>
        </p:txBody>
      </p:sp>
      <p:sp>
        <p:nvSpPr>
          <p:cNvPr id="3" name="Content Placeholder 2"/>
          <p:cNvSpPr>
            <a:spLocks noGrp="1"/>
          </p:cNvSpPr>
          <p:nvPr>
            <p:ph idx="1"/>
          </p:nvPr>
        </p:nvSpPr>
        <p:spPr>
          <a:xfrm>
            <a:off x="446408" y="1498537"/>
            <a:ext cx="8229600" cy="4525962"/>
          </a:xfrm>
        </p:spPr>
        <p:txBody>
          <a:bodyPr/>
          <a:lstStyle/>
          <a:p>
            <a:pPr lvl="1" algn="just">
              <a:buFont typeface="Wingdings" panose="05000000000000000000" pitchFamily="2" charset="2"/>
              <a:buChar char="§"/>
            </a:pPr>
            <a:r>
              <a:rPr lang="en-US" altLang="x-none" dirty="0" err="1">
                <a:latin typeface="Arial" panose="020B0604020202020204" pitchFamily="34" charset="0"/>
                <a:cs typeface="Arial" panose="020B0604020202020204" pitchFamily="34" charset="0"/>
              </a:rPr>
              <a:t>Walimu</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tarajali</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wa</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Elimu</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ya</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Awali</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na</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Msingi</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watakuwa</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ni</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wahitimu</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wa</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Kidato</a:t>
            </a:r>
            <a:r>
              <a:rPr lang="en-US" altLang="x-none" dirty="0">
                <a:latin typeface="Arial" panose="020B0604020202020204" pitchFamily="34" charset="0"/>
                <a:cs typeface="Arial" panose="020B0604020202020204" pitchFamily="34" charset="0"/>
              </a:rPr>
              <a:t> cha Sita </a:t>
            </a:r>
            <a:r>
              <a:rPr lang="en-US" altLang="x-none" dirty="0" err="1">
                <a:latin typeface="Arial" panose="020B0604020202020204" pitchFamily="34" charset="0"/>
                <a:cs typeface="Arial" panose="020B0604020202020204" pitchFamily="34" charset="0"/>
              </a:rPr>
              <a:t>badala</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ya</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Kidato</a:t>
            </a:r>
            <a:r>
              <a:rPr lang="en-US" altLang="x-none" dirty="0">
                <a:latin typeface="Arial" panose="020B0604020202020204" pitchFamily="34" charset="0"/>
                <a:cs typeface="Arial" panose="020B0604020202020204" pitchFamily="34" charset="0"/>
              </a:rPr>
              <a:t> cha </a:t>
            </a:r>
            <a:r>
              <a:rPr lang="en-US" altLang="x-none" dirty="0" err="1">
                <a:latin typeface="Arial" panose="020B0604020202020204" pitchFamily="34" charset="0"/>
                <a:cs typeface="Arial" panose="020B0604020202020204" pitchFamily="34" charset="0"/>
              </a:rPr>
              <a:t>Nne</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na</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watatunukiwa</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Stashahada</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baada</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ya</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kuhitimu</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kozi</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ya</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miaka</a:t>
            </a:r>
            <a:r>
              <a:rPr lang="en-US" altLang="x-none" dirty="0">
                <a:latin typeface="Arial" panose="020B0604020202020204" pitchFamily="34" charset="0"/>
                <a:cs typeface="Arial" panose="020B0604020202020204" pitchFamily="34" charset="0"/>
              </a:rPr>
              <a:t> 2.</a:t>
            </a:r>
          </a:p>
          <a:p>
            <a:pPr lvl="1" algn="just">
              <a:buFont typeface="Wingdings" panose="05000000000000000000" pitchFamily="2" charset="2"/>
              <a:buChar char="§"/>
            </a:pPr>
            <a:r>
              <a:rPr lang="en-US" altLang="x-none" dirty="0" err="1">
                <a:latin typeface="Arial" panose="020B0604020202020204" pitchFamily="34" charset="0"/>
                <a:cs typeface="Arial" panose="020B0604020202020204" pitchFamily="34" charset="0"/>
              </a:rPr>
              <a:t>Walimu</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tarajali</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wa</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sekondari</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watakuwa</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ni</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wahitimu</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wa</a:t>
            </a:r>
            <a:r>
              <a:rPr lang="en-US" altLang="x-none" dirty="0">
                <a:latin typeface="Arial" panose="020B0604020202020204" pitchFamily="34" charset="0"/>
                <a:cs typeface="Arial" panose="020B0604020202020204" pitchFamily="34" charset="0"/>
              </a:rPr>
              <a:t> shahada </a:t>
            </a:r>
            <a:r>
              <a:rPr lang="en-US" altLang="x-none" dirty="0" err="1">
                <a:latin typeface="Arial" panose="020B0604020202020204" pitchFamily="34" charset="0"/>
                <a:cs typeface="Arial" panose="020B0604020202020204" pitchFamily="34" charset="0"/>
              </a:rPr>
              <a:t>ya</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elimu</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ya</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juu</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Hii</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ina</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maana</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kwamba</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mafunzo</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ya</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stashahada</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kwa</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walimu</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wa</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sekondari</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yamefutwa</a:t>
            </a:r>
            <a:r>
              <a:rPr lang="en-US" altLang="x-none"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2"/>
          </p:nvPr>
        </p:nvSpPr>
        <p:spPr/>
        <p:txBody>
          <a:bodyPr/>
          <a:lstStyle/>
          <a:p>
            <a:fld id="{A8C49640-C73F-DB47-8529-5EF0472658B0}" type="slidenum">
              <a:rPr lang="en-GB" altLang="en-US" smtClean="0"/>
              <a:pPr/>
              <a:t>52</a:t>
            </a:fld>
            <a:endParaRPr lang="en-GB" altLang="en-US"/>
          </a:p>
        </p:txBody>
      </p:sp>
    </p:spTree>
    <p:extLst>
      <p:ext uri="{BB962C8B-B14F-4D97-AF65-F5344CB8AC3E}">
        <p14:creationId xmlns:p14="http://schemas.microsoft.com/office/powerpoint/2010/main" val="2456600710"/>
      </p:ext>
    </p:extLst>
  </p:cSld>
  <p:clrMapOvr>
    <a:masterClrMapping/>
  </p:clrMapOvr>
  <p:transition spd="slow">
    <p:blinds dir="ver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Elimu</a:t>
            </a:r>
            <a:r>
              <a:rPr lang="en-US" dirty="0"/>
              <a:t> </a:t>
            </a:r>
            <a:r>
              <a:rPr lang="en-US" dirty="0" err="1"/>
              <a:t>ya</a:t>
            </a:r>
            <a:r>
              <a:rPr lang="en-US" dirty="0"/>
              <a:t> </a:t>
            </a:r>
            <a:r>
              <a:rPr lang="en-US" dirty="0" err="1"/>
              <a:t>Ualimu</a:t>
            </a:r>
            <a:r>
              <a:rPr lang="en-US" dirty="0"/>
              <a:t> (</a:t>
            </a:r>
            <a:r>
              <a:rPr lang="en-US" dirty="0" err="1"/>
              <a:t>Muundo</a:t>
            </a:r>
            <a:r>
              <a:rPr lang="en-US" dirty="0"/>
              <a:t>)…</a:t>
            </a:r>
          </a:p>
        </p:txBody>
      </p:sp>
      <p:sp>
        <p:nvSpPr>
          <p:cNvPr id="3" name="Content Placeholder 2"/>
          <p:cNvSpPr>
            <a:spLocks noGrp="1"/>
          </p:cNvSpPr>
          <p:nvPr>
            <p:ph idx="1"/>
          </p:nvPr>
        </p:nvSpPr>
        <p:spPr>
          <a:xfrm>
            <a:off x="457200" y="1585913"/>
            <a:ext cx="7931224" cy="4525962"/>
          </a:xfrm>
        </p:spPr>
        <p:txBody>
          <a:bodyPr/>
          <a:lstStyle/>
          <a:p>
            <a:pPr algn="just">
              <a:buFont typeface="Wingdings" panose="05000000000000000000" pitchFamily="2" charset="2"/>
              <a:buChar char="v"/>
            </a:pPr>
            <a:r>
              <a:rPr lang="ms-MY" sz="2800" dirty="0">
                <a:latin typeface="Arial" panose="020B0604020202020204" pitchFamily="34" charset="0"/>
                <a:cs typeface="Arial" panose="020B0604020202020204" pitchFamily="34" charset="0"/>
              </a:rPr>
              <a:t>Ili kupata walimu wa Sekondari Hatua ya Chini kwa ajili ya Mkondo wa Amali, itaanzishwa programu ya stashahada ya uzamili katika elimu kwa wahitimu wa shahada za elimu ya juu katika fani mbalimbali za elimu ya amali.</a:t>
            </a:r>
          </a:p>
          <a:p>
            <a:pPr algn="just">
              <a:buFont typeface="Wingdings" panose="05000000000000000000" pitchFamily="2" charset="2"/>
              <a:buChar char="v"/>
            </a:pPr>
            <a:r>
              <a:rPr lang="de-DE" altLang="x-none" sz="2800" dirty="0">
                <a:latin typeface="Arial" panose="020B0604020202020204" pitchFamily="34" charset="0"/>
                <a:cs typeface="Arial" panose="020B0604020202020204" pitchFamily="34" charset="0"/>
              </a:rPr>
              <a:t>Vyuo vya elimu ya juu vitaanzisha programu za fani mbalimbali zinazojumuisha elimu ya amali na ualimu (mfano Uhandisi na Ualimu, Sanaa Bunifu na Ualimu, Urembo na Ualimu, n.k.).</a:t>
            </a:r>
          </a:p>
          <a:p>
            <a:pPr marL="0" indent="0" algn="just">
              <a:buNone/>
            </a:pPr>
            <a:endParaRPr lang="en-US" sz="2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A8C49640-C73F-DB47-8529-5EF0472658B0}" type="slidenum">
              <a:rPr lang="en-GB" altLang="en-US" smtClean="0"/>
              <a:pPr/>
              <a:t>53</a:t>
            </a:fld>
            <a:endParaRPr lang="en-GB" altLang="en-US"/>
          </a:p>
        </p:txBody>
      </p:sp>
    </p:spTree>
    <p:extLst>
      <p:ext uri="{BB962C8B-B14F-4D97-AF65-F5344CB8AC3E}">
        <p14:creationId xmlns:p14="http://schemas.microsoft.com/office/powerpoint/2010/main" val="3958456259"/>
      </p:ext>
    </p:extLst>
  </p:cSld>
  <p:clrMapOvr>
    <a:masterClrMapping/>
  </p:clrMapOvr>
  <p:transition spd="slow">
    <p:blinds dir="ver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Elimu</a:t>
            </a:r>
            <a:r>
              <a:rPr lang="en-US" dirty="0"/>
              <a:t> </a:t>
            </a:r>
            <a:r>
              <a:rPr lang="en-US" dirty="0" err="1"/>
              <a:t>ya</a:t>
            </a:r>
            <a:r>
              <a:rPr lang="en-US" dirty="0"/>
              <a:t> </a:t>
            </a:r>
            <a:r>
              <a:rPr lang="en-US" dirty="0" err="1"/>
              <a:t>Ualimu</a:t>
            </a:r>
            <a:r>
              <a:rPr lang="en-US" dirty="0"/>
              <a:t> (</a:t>
            </a:r>
            <a:r>
              <a:rPr lang="en-US" dirty="0" err="1"/>
              <a:t>Muundo</a:t>
            </a:r>
            <a:r>
              <a:rPr lang="en-US" dirty="0"/>
              <a:t>)…</a:t>
            </a:r>
          </a:p>
        </p:txBody>
      </p:sp>
      <p:sp>
        <p:nvSpPr>
          <p:cNvPr id="3" name="Content Placeholder 2"/>
          <p:cNvSpPr>
            <a:spLocks noGrp="1"/>
          </p:cNvSpPr>
          <p:nvPr>
            <p:ph idx="1"/>
          </p:nvPr>
        </p:nvSpPr>
        <p:spPr>
          <a:xfrm>
            <a:off x="539552" y="1628800"/>
            <a:ext cx="8424936" cy="4968552"/>
          </a:xfrm>
        </p:spPr>
        <p:txBody>
          <a:bodyPr/>
          <a:lstStyle/>
          <a:p>
            <a:pPr algn="just">
              <a:buFont typeface="Wingdings" pitchFamily="2" charset="2"/>
              <a:buChar char="v"/>
            </a:pPr>
            <a:r>
              <a:rPr lang="ms-MY" sz="2800" dirty="0">
                <a:latin typeface="Arial" panose="020B0604020202020204" pitchFamily="34" charset="0"/>
                <a:cs typeface="Arial" panose="020B0604020202020204" pitchFamily="34" charset="0"/>
              </a:rPr>
              <a:t>Pamoja na kuandaa walimu wa elimu ya amali, wataandaliwa pia wakufunzi wa karakana (</a:t>
            </a:r>
            <a:r>
              <a:rPr lang="ms-MY" sz="2800" i="1" dirty="0">
                <a:latin typeface="Arial" panose="020B0604020202020204" pitchFamily="34" charset="0"/>
                <a:cs typeface="Arial" panose="020B0604020202020204" pitchFamily="34" charset="0"/>
              </a:rPr>
              <a:t>workshop instructors</a:t>
            </a:r>
            <a:r>
              <a:rPr lang="ms-MY" sz="2800" dirty="0">
                <a:latin typeface="Arial" panose="020B0604020202020204" pitchFamily="34" charset="0"/>
                <a:cs typeface="Arial" panose="020B0604020202020204" pitchFamily="34" charset="0"/>
              </a:rPr>
              <a:t>) watakaosaidia kuendesha mafunzo kwa vitendo katika karakana/maabara. </a:t>
            </a:r>
          </a:p>
          <a:p>
            <a:pPr algn="just">
              <a:buFont typeface="Wingdings" pitchFamily="2" charset="2"/>
              <a:buChar char="v"/>
            </a:pPr>
            <a:r>
              <a:rPr lang="ms-MY" sz="2800" dirty="0">
                <a:latin typeface="Arial" panose="020B0604020202020204" pitchFamily="34" charset="0"/>
                <a:cs typeface="Arial" panose="020B0604020202020204" pitchFamily="34" charset="0"/>
              </a:rPr>
              <a:t>Wakufunzi hao watatayarishwa kupitia programu maalumu ya astashahada ya elimu itakayotolewa kwa muda wa miezi sita kwa wahitimu wa elimu ya amali ngazi ya tatu (NVA III).</a:t>
            </a:r>
          </a:p>
          <a:p>
            <a:pPr marL="0" indent="0" algn="just">
              <a:buNone/>
            </a:pPr>
            <a:endParaRPr lang="en-US" sz="2800" dirty="0">
              <a:latin typeface="Arial" panose="020B0604020202020204" pitchFamily="34" charset="0"/>
              <a:cs typeface="Arial" panose="020B0604020202020204" pitchFamily="34" charset="0"/>
            </a:endParaRPr>
          </a:p>
          <a:p>
            <a:pPr marL="0" indent="0" algn="just">
              <a:buNone/>
            </a:pPr>
            <a:endParaRPr lang="de-DE" altLang="x-none" dirty="0"/>
          </a:p>
        </p:txBody>
      </p:sp>
      <p:sp>
        <p:nvSpPr>
          <p:cNvPr id="4" name="Slide Number Placeholder 3"/>
          <p:cNvSpPr>
            <a:spLocks noGrp="1"/>
          </p:cNvSpPr>
          <p:nvPr>
            <p:ph type="sldNum" sz="quarter" idx="12"/>
          </p:nvPr>
        </p:nvSpPr>
        <p:spPr/>
        <p:txBody>
          <a:bodyPr/>
          <a:lstStyle/>
          <a:p>
            <a:fld id="{A8C49640-C73F-DB47-8529-5EF0472658B0}" type="slidenum">
              <a:rPr lang="en-GB" altLang="en-US" smtClean="0"/>
              <a:pPr/>
              <a:t>54</a:t>
            </a:fld>
            <a:endParaRPr lang="en-GB" altLang="en-US" dirty="0"/>
          </a:p>
        </p:txBody>
      </p:sp>
    </p:spTree>
    <p:extLst>
      <p:ext uri="{BB962C8B-B14F-4D97-AF65-F5344CB8AC3E}">
        <p14:creationId xmlns:p14="http://schemas.microsoft.com/office/powerpoint/2010/main" val="1898959896"/>
      </p:ext>
    </p:extLst>
  </p:cSld>
  <p:clrMapOvr>
    <a:masterClrMapping/>
  </p:clrMapOvr>
  <p:transition spd="slow">
    <p:blinds dir="ver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628" y="260648"/>
            <a:ext cx="6696744" cy="922114"/>
          </a:xfrm>
        </p:spPr>
        <p:txBody>
          <a:bodyPr/>
          <a:lstStyle/>
          <a:p>
            <a:r>
              <a:rPr lang="en-US" dirty="0" err="1"/>
              <a:t>Elimu</a:t>
            </a:r>
            <a:r>
              <a:rPr lang="en-US" dirty="0"/>
              <a:t> </a:t>
            </a:r>
            <a:r>
              <a:rPr lang="en-US" dirty="0" err="1"/>
              <a:t>ya</a:t>
            </a:r>
            <a:r>
              <a:rPr lang="en-US" dirty="0"/>
              <a:t> </a:t>
            </a:r>
            <a:r>
              <a:rPr lang="en-US" dirty="0" err="1"/>
              <a:t>Ualimu</a:t>
            </a:r>
            <a:r>
              <a:rPr lang="en-US" dirty="0"/>
              <a:t> (</a:t>
            </a:r>
            <a:r>
              <a:rPr lang="en-US" dirty="0" err="1"/>
              <a:t>Muundo</a:t>
            </a:r>
            <a:r>
              <a:rPr lang="en-US" dirty="0"/>
              <a:t>)…</a:t>
            </a:r>
          </a:p>
        </p:txBody>
      </p:sp>
      <p:sp>
        <p:nvSpPr>
          <p:cNvPr id="3" name="Content Placeholder 2"/>
          <p:cNvSpPr>
            <a:spLocks noGrp="1"/>
          </p:cNvSpPr>
          <p:nvPr>
            <p:ph idx="1"/>
          </p:nvPr>
        </p:nvSpPr>
        <p:spPr>
          <a:xfrm>
            <a:off x="449298" y="1412776"/>
            <a:ext cx="8229600" cy="5040560"/>
          </a:xfrm>
        </p:spPr>
        <p:txBody>
          <a:bodyPr/>
          <a:lstStyle/>
          <a:p>
            <a:pPr algn="just">
              <a:buFont typeface="Wingdings" panose="05000000000000000000" pitchFamily="2" charset="2"/>
              <a:buChar char="v"/>
            </a:pPr>
            <a:r>
              <a:rPr lang="ms-MY" sz="2800" dirty="0">
                <a:latin typeface="Arial" panose="020B0604020202020204" pitchFamily="34" charset="0"/>
                <a:cs typeface="Arial" panose="020B0604020202020204" pitchFamily="34" charset="0"/>
              </a:rPr>
              <a:t>Ili kuimarisha umahiri na weledi, wahitimu wote wa programu za ualimu watafanya kazi chini ya uangalizi wa walimu wazoefu (</a:t>
            </a:r>
            <a:r>
              <a:rPr lang="ms-MY" sz="2800" i="1" dirty="0">
                <a:latin typeface="Arial" panose="020B0604020202020204" pitchFamily="34" charset="0"/>
                <a:cs typeface="Arial" panose="020B0604020202020204" pitchFamily="34" charset="0"/>
              </a:rPr>
              <a:t>internship</a:t>
            </a:r>
            <a:r>
              <a:rPr lang="ms-MY" sz="2800" dirty="0">
                <a:latin typeface="Arial" panose="020B0604020202020204" pitchFamily="34" charset="0"/>
                <a:cs typeface="Arial" panose="020B0604020202020204" pitchFamily="34" charset="0"/>
              </a:rPr>
              <a:t>) kwa kipindi cha mwaka mmoja kabla hawajapewa leseni ya kufundisha. </a:t>
            </a:r>
          </a:p>
          <a:p>
            <a:pPr algn="just">
              <a:buFont typeface="Wingdings" panose="05000000000000000000" pitchFamily="2" charset="2"/>
              <a:buChar char="v"/>
            </a:pPr>
            <a:endParaRPr lang="en-US" sz="3000" dirty="0"/>
          </a:p>
        </p:txBody>
      </p:sp>
      <p:sp>
        <p:nvSpPr>
          <p:cNvPr id="4" name="Slide Number Placeholder 3"/>
          <p:cNvSpPr>
            <a:spLocks noGrp="1"/>
          </p:cNvSpPr>
          <p:nvPr>
            <p:ph type="sldNum" sz="quarter" idx="12"/>
          </p:nvPr>
        </p:nvSpPr>
        <p:spPr/>
        <p:txBody>
          <a:bodyPr/>
          <a:lstStyle/>
          <a:p>
            <a:fld id="{A8C49640-C73F-DB47-8529-5EF0472658B0}" type="slidenum">
              <a:rPr lang="en-GB" altLang="en-US" smtClean="0"/>
              <a:pPr/>
              <a:t>55</a:t>
            </a:fld>
            <a:endParaRPr lang="en-GB" altLang="en-US"/>
          </a:p>
        </p:txBody>
      </p:sp>
    </p:spTree>
    <p:extLst>
      <p:ext uri="{BB962C8B-B14F-4D97-AF65-F5344CB8AC3E}">
        <p14:creationId xmlns:p14="http://schemas.microsoft.com/office/powerpoint/2010/main" val="3543467139"/>
      </p:ext>
    </p:extLst>
  </p:cSld>
  <p:clrMapOvr>
    <a:masterClrMapping/>
  </p:clrMapOvr>
  <p:transition spd="slow">
    <p:blinds dir="ver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a:extLst>
              <a:ext uri="{FF2B5EF4-FFF2-40B4-BE49-F238E27FC236}">
                <a16:creationId xmlns:a16="http://schemas.microsoft.com/office/drawing/2014/main" id="{9B47E211-0495-7C65-1D03-7C39FD3BE81B}"/>
              </a:ext>
            </a:extLst>
          </p:cNvPr>
          <p:cNvSpPr>
            <a:spLocks noGrp="1"/>
          </p:cNvSpPr>
          <p:nvPr>
            <p:ph idx="1"/>
          </p:nvPr>
        </p:nvSpPr>
        <p:spPr>
          <a:xfrm>
            <a:off x="611560" y="1844824"/>
            <a:ext cx="8129588" cy="4752528"/>
          </a:xfrm>
        </p:spPr>
        <p:txBody>
          <a:bodyPr/>
          <a:lstStyle/>
          <a:p>
            <a:pPr algn="just">
              <a:buFont typeface="Wingdings" pitchFamily="2" charset="2"/>
              <a:buChar char="v"/>
            </a:pPr>
            <a:r>
              <a:rPr lang="en-US" sz="2800" dirty="0" err="1">
                <a:latin typeface="Arial" panose="020B0604020202020204" pitchFamily="34" charset="0"/>
                <a:cs typeface="Arial" panose="020B0604020202020204" pitchFamily="34" charset="0"/>
              </a:rPr>
              <a:t>Mabadiliko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ya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mitaala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yanayopendekezwa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yanalenga</a:t>
            </a:r>
            <a:r>
              <a:rPr lang="en-US" sz="2800" dirty="0">
                <a:latin typeface="Arial" panose="020B0604020202020204" pitchFamily="34" charset="0"/>
                <a:cs typeface="Arial" panose="020B0604020202020204" pitchFamily="34" charset="0"/>
              </a:rPr>
              <a:t> </a:t>
            </a:r>
            <a:r>
              <a:rPr lang="ms-MY" sz="2800" dirty="0">
                <a:latin typeface="Arial" panose="020B0604020202020204" pitchFamily="34" charset="0"/>
                <a:cs typeface="Arial" panose="020B0604020202020204" pitchFamily="34" charset="0"/>
              </a:rPr>
              <a:t>kumwandaa mwalimu tarajali</a:t>
            </a:r>
            <a:r>
              <a:rPr lang="en-US" sz="2800" dirty="0">
                <a:latin typeface="Arial" panose="020B0604020202020204" pitchFamily="34" charset="0"/>
                <a:cs typeface="Arial" panose="020B0604020202020204" pitchFamily="34" charset="0"/>
              </a:rPr>
              <a:t>:</a:t>
            </a:r>
          </a:p>
          <a:p>
            <a:pPr lvl="1" algn="just">
              <a:buFont typeface="Wingdings" panose="05000000000000000000" pitchFamily="2" charset="2"/>
              <a:buChar char="ü"/>
            </a:pPr>
            <a:r>
              <a:rPr lang="en-US" dirty="0" err="1">
                <a:latin typeface="Arial" panose="020B0604020202020204" pitchFamily="34" charset="0"/>
                <a:cs typeface="Arial" panose="020B0604020202020204" pitchFamily="34" charset="0"/>
              </a:rPr>
              <a:t>Mwenye</a:t>
            </a:r>
            <a:r>
              <a:rPr lang="en-US" dirty="0">
                <a:latin typeface="Arial" panose="020B0604020202020204" pitchFamily="34" charset="0"/>
                <a:cs typeface="Arial" panose="020B0604020202020204" pitchFamily="34" charset="0"/>
              </a:rPr>
              <a:t> </a:t>
            </a:r>
            <a:r>
              <a:rPr lang="ms-MY" dirty="0">
                <a:latin typeface="Arial" panose="020B0604020202020204" pitchFamily="34" charset="0"/>
                <a:cs typeface="Arial" panose="020B0604020202020204" pitchFamily="34" charset="0"/>
              </a:rPr>
              <a:t>uwezo wa kumfanya mwanafunzi kuwa kitovu cha ujifunzaji.</a:t>
            </a:r>
          </a:p>
          <a:p>
            <a:pPr lvl="1" algn="just">
              <a:buFont typeface="Wingdings" panose="05000000000000000000" pitchFamily="2" charset="2"/>
              <a:buChar char="ü"/>
            </a:pPr>
            <a:r>
              <a:rPr lang="ms-MY" dirty="0">
                <a:latin typeface="Arial" panose="020B0604020202020204" pitchFamily="34" charset="0"/>
                <a:cs typeface="Arial" panose="020B0604020202020204" pitchFamily="34" charset="0"/>
              </a:rPr>
              <a:t>Kufundisha na kupima maendeleo ya mwanafunzi kwa kuzingatia Stadi za Karne ya 21. </a:t>
            </a:r>
          </a:p>
          <a:p>
            <a:pPr marL="401638" lvl="1" indent="-346075" algn="just">
              <a:buFont typeface="Wingdings" panose="05000000000000000000" pitchFamily="2" charset="2"/>
              <a:buChar char="v"/>
            </a:pPr>
            <a:r>
              <a:rPr lang="ms-MY" dirty="0">
                <a:latin typeface="Arial" panose="020B0604020202020204" pitchFamily="34" charset="0"/>
                <a:cs typeface="Arial" panose="020B0604020202020204" pitchFamily="34" charset="0"/>
              </a:rPr>
              <a:t>Hivyo, </a:t>
            </a:r>
            <a:r>
              <a:rPr lang="ms-MY" dirty="0" err="1">
                <a:latin typeface="Arial" panose="020B0604020202020204" pitchFamily="34" charset="0"/>
                <a:cs typeface="Arial" panose="020B0604020202020204" pitchFamily="34" charset="0"/>
              </a:rPr>
              <a:t>mitaala</a:t>
            </a:r>
            <a:r>
              <a:rPr lang="ms-MY" dirty="0">
                <a:latin typeface="Arial" panose="020B0604020202020204" pitchFamily="34" charset="0"/>
                <a:cs typeface="Arial" panose="020B0604020202020204" pitchFamily="34" charset="0"/>
              </a:rPr>
              <a:t> ya elimu ya </a:t>
            </a:r>
            <a:r>
              <a:rPr lang="ms-MY" dirty="0" err="1">
                <a:latin typeface="Arial" panose="020B0604020202020204" pitchFamily="34" charset="0"/>
                <a:cs typeface="Arial" panose="020B0604020202020204" pitchFamily="34" charset="0"/>
              </a:rPr>
              <a:t>ualimu</a:t>
            </a:r>
            <a:r>
              <a:rPr lang="ms-MY" dirty="0">
                <a:latin typeface="Arial" panose="020B0604020202020204" pitchFamily="34" charset="0"/>
                <a:cs typeface="Arial" panose="020B0604020202020204" pitchFamily="34" charset="0"/>
              </a:rPr>
              <a:t> </a:t>
            </a:r>
            <a:r>
              <a:rPr lang="ms-MY" dirty="0" err="1">
                <a:latin typeface="Arial" panose="020B0604020202020204" pitchFamily="34" charset="0"/>
                <a:cs typeface="Arial" panose="020B0604020202020204" pitchFamily="34" charset="0"/>
              </a:rPr>
              <a:t>imeboreshwa</a:t>
            </a:r>
            <a:r>
              <a:rPr lang="ms-MY" dirty="0">
                <a:latin typeface="Arial" panose="020B0604020202020204" pitchFamily="34" charset="0"/>
                <a:cs typeface="Arial" panose="020B0604020202020204" pitchFamily="34" charset="0"/>
              </a:rPr>
              <a:t> ili iakisi mabadiliko katika mitaala ya shule.</a:t>
            </a:r>
          </a:p>
          <a:p>
            <a:pPr marL="457200" lvl="1" indent="0" algn="just">
              <a:buNone/>
            </a:pPr>
            <a:endParaRPr lang="en-US" sz="2400" dirty="0"/>
          </a:p>
        </p:txBody>
      </p:sp>
      <p:sp>
        <p:nvSpPr>
          <p:cNvPr id="5" name="Title 1">
            <a:extLst>
              <a:ext uri="{FF2B5EF4-FFF2-40B4-BE49-F238E27FC236}">
                <a16:creationId xmlns:a16="http://schemas.microsoft.com/office/drawing/2014/main" id="{DBDDB98F-FE4C-BFF5-4FEA-E9908D06E120}"/>
              </a:ext>
            </a:extLst>
          </p:cNvPr>
          <p:cNvSpPr>
            <a:spLocks noGrp="1"/>
          </p:cNvSpPr>
          <p:nvPr>
            <p:ph type="title"/>
          </p:nvPr>
        </p:nvSpPr>
        <p:spPr>
          <a:xfrm>
            <a:off x="1259632" y="260648"/>
            <a:ext cx="7128792" cy="1224136"/>
          </a:xfrm>
        </p:spPr>
        <p:txBody>
          <a:bodyPr/>
          <a:lstStyle/>
          <a:p>
            <a:r>
              <a:rPr lang="en-US" altLang="x-none" b="1" dirty="0" err="1">
                <a:latin typeface="Arial" panose="020B0604020202020204" pitchFamily="34" charset="0"/>
                <a:cs typeface="Arial" panose="020B0604020202020204" pitchFamily="34" charset="0"/>
              </a:rPr>
              <a:t>Elimu</a:t>
            </a:r>
            <a:r>
              <a:rPr lang="en-US" altLang="x-none" b="1" dirty="0">
                <a:latin typeface="Arial" panose="020B0604020202020204" pitchFamily="34" charset="0"/>
                <a:cs typeface="Arial" panose="020B0604020202020204" pitchFamily="34" charset="0"/>
              </a:rPr>
              <a:t> </a:t>
            </a:r>
            <a:r>
              <a:rPr lang="en-US" altLang="x-none" b="1" dirty="0" err="1">
                <a:latin typeface="Arial" panose="020B0604020202020204" pitchFamily="34" charset="0"/>
                <a:cs typeface="Arial" panose="020B0604020202020204" pitchFamily="34" charset="0"/>
              </a:rPr>
              <a:t>ya</a:t>
            </a:r>
            <a:r>
              <a:rPr lang="en-US" altLang="x-none" b="1" dirty="0">
                <a:latin typeface="Arial" panose="020B0604020202020204" pitchFamily="34" charset="0"/>
                <a:cs typeface="Arial" panose="020B0604020202020204" pitchFamily="34" charset="0"/>
              </a:rPr>
              <a:t> </a:t>
            </a:r>
            <a:r>
              <a:rPr lang="en-US" altLang="x-none" b="1" dirty="0" err="1">
                <a:latin typeface="Arial" panose="020B0604020202020204" pitchFamily="34" charset="0"/>
                <a:cs typeface="Arial" panose="020B0604020202020204" pitchFamily="34" charset="0"/>
              </a:rPr>
              <a:t>Ualimu</a:t>
            </a:r>
            <a:br>
              <a:rPr lang="en-US" altLang="x-none" b="1" dirty="0">
                <a:latin typeface="Arial" panose="020B0604020202020204" pitchFamily="34" charset="0"/>
                <a:cs typeface="Arial" panose="020B0604020202020204" pitchFamily="34" charset="0"/>
              </a:rPr>
            </a:br>
            <a:r>
              <a:rPr lang="en-US" altLang="x-none" dirty="0">
                <a:latin typeface="Arial" panose="020B0604020202020204" pitchFamily="34" charset="0"/>
                <a:cs typeface="Arial" panose="020B0604020202020204" pitchFamily="34" charset="0"/>
              </a:rPr>
              <a:t>(</a:t>
            </a:r>
            <a:r>
              <a:rPr lang="en-US" altLang="x-none" dirty="0" err="1">
                <a:latin typeface="Arial" panose="020B0604020202020204" pitchFamily="34" charset="0"/>
                <a:cs typeface="Arial" panose="020B0604020202020204" pitchFamily="34" charset="0"/>
              </a:rPr>
              <a:t>Mitaala</a:t>
            </a:r>
            <a:r>
              <a:rPr lang="en-US" altLang="x-none" dirty="0">
                <a:latin typeface="Arial" panose="020B0604020202020204" pitchFamily="34" charset="0"/>
                <a:cs typeface="Arial" panose="020B0604020202020204" pitchFamily="34" charset="0"/>
              </a:rPr>
              <a:t>)</a:t>
            </a:r>
            <a:endParaRPr lang="en-US" altLang="x-none"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404664"/>
            <a:ext cx="6696744" cy="922114"/>
          </a:xfrm>
        </p:spPr>
        <p:txBody>
          <a:bodyPr/>
          <a:lstStyle/>
          <a:p>
            <a:r>
              <a:rPr lang="en-US" altLang="x-none" dirty="0" err="1">
                <a:latin typeface="Arial" panose="020B0604020202020204" pitchFamily="34" charset="0"/>
                <a:cs typeface="Arial" panose="020B0604020202020204" pitchFamily="34" charset="0"/>
              </a:rPr>
              <a:t>Elimu</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ya</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Ualimu</a:t>
            </a:r>
            <a:br>
              <a:rPr lang="en-US" altLang="x-none" dirty="0">
                <a:latin typeface="Arial" panose="020B0604020202020204" pitchFamily="34" charset="0"/>
                <a:cs typeface="Arial" panose="020B0604020202020204" pitchFamily="34" charset="0"/>
              </a:rPr>
            </a:br>
            <a:r>
              <a:rPr lang="en-US" altLang="x-none" dirty="0">
                <a:latin typeface="Arial" panose="020B0604020202020204" pitchFamily="34" charset="0"/>
                <a:cs typeface="Arial" panose="020B0604020202020204" pitchFamily="34" charset="0"/>
              </a:rPr>
              <a:t>(</a:t>
            </a:r>
            <a:r>
              <a:rPr lang="en-US" altLang="x-none" dirty="0" err="1">
                <a:latin typeface="Arial" panose="020B0604020202020204" pitchFamily="34" charset="0"/>
                <a:cs typeface="Arial" panose="020B0604020202020204" pitchFamily="34" charset="0"/>
              </a:rPr>
              <a:t>Mitaala</a:t>
            </a:r>
            <a:r>
              <a:rPr lang="en-US" altLang="x-none" dirty="0">
                <a:latin typeface="Arial" panose="020B0604020202020204" pitchFamily="34" charset="0"/>
                <a:cs typeface="Arial" panose="020B0604020202020204" pitchFamily="34" charset="0"/>
              </a:rPr>
              <a:t>)…</a:t>
            </a:r>
            <a:endParaRPr lang="en-US" dirty="0"/>
          </a:p>
        </p:txBody>
      </p:sp>
      <p:sp>
        <p:nvSpPr>
          <p:cNvPr id="3" name="Content Placeholder 2"/>
          <p:cNvSpPr>
            <a:spLocks noGrp="1"/>
          </p:cNvSpPr>
          <p:nvPr>
            <p:ph idx="1"/>
          </p:nvPr>
        </p:nvSpPr>
        <p:spPr>
          <a:xfrm>
            <a:off x="539552" y="1772816"/>
            <a:ext cx="8229600" cy="4824536"/>
          </a:xfrm>
        </p:spPr>
        <p:txBody>
          <a:bodyPr/>
          <a:lstStyle/>
          <a:p>
            <a:pPr>
              <a:buFont typeface="Wingdings" panose="05000000000000000000" pitchFamily="2" charset="2"/>
              <a:buChar char="v"/>
            </a:pPr>
            <a:r>
              <a:rPr lang="en-US" sz="2800" dirty="0" err="1">
                <a:latin typeface="Arial" panose="020B0604020202020204" pitchFamily="34" charset="0"/>
                <a:cs typeface="Arial" panose="020B0604020202020204" pitchFamily="34" charset="0"/>
              </a:rPr>
              <a:t>Maboresho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haya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yapo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katika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maeneo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ya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msingi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yafuatayo</a:t>
            </a:r>
            <a:r>
              <a:rPr lang="en-US" sz="2800" dirty="0">
                <a:latin typeface="Arial" panose="020B0604020202020204" pitchFamily="34" charset="0"/>
                <a:cs typeface="Arial" panose="020B0604020202020204" pitchFamily="34" charset="0"/>
              </a:rPr>
              <a:t>:</a:t>
            </a:r>
          </a:p>
          <a:p>
            <a:pPr lvl="1" algn="just">
              <a:buFont typeface="Wingdings" panose="05000000000000000000" pitchFamily="2" charset="2"/>
              <a:buChar char="Ø"/>
            </a:pPr>
            <a:r>
              <a:rPr lang="ms-MY" dirty="0">
                <a:latin typeface="Arial" panose="020B0604020202020204" pitchFamily="34" charset="0"/>
                <a:cs typeface="Arial" panose="020B0604020202020204" pitchFamily="34" charset="0"/>
              </a:rPr>
              <a:t>Maudhui ya masomo anayofundisha: Mwalimu tarajali atapata umahiri wa masomo anatakayofundisha kupitia elimu yake kabla hajajiunga na mafunzo ya ualimu. </a:t>
            </a:r>
          </a:p>
          <a:p>
            <a:pPr marL="457200" lvl="1" indent="0" algn="just">
              <a:buNone/>
            </a:pPr>
            <a:endParaRPr lang="ms-MY" dirty="0">
              <a:latin typeface="Arial" panose="020B0604020202020204" pitchFamily="34" charset="0"/>
              <a:cs typeface="Arial" panose="020B0604020202020204" pitchFamily="34" charset="0"/>
            </a:endParaRPr>
          </a:p>
          <a:p>
            <a:pPr marL="0" indent="0">
              <a:buNone/>
            </a:pPr>
            <a:endParaRPr lang="en-US" dirty="0"/>
          </a:p>
        </p:txBody>
      </p:sp>
      <p:sp>
        <p:nvSpPr>
          <p:cNvPr id="4" name="Slide Number Placeholder 3"/>
          <p:cNvSpPr>
            <a:spLocks noGrp="1"/>
          </p:cNvSpPr>
          <p:nvPr>
            <p:ph type="sldNum" sz="quarter" idx="12"/>
          </p:nvPr>
        </p:nvSpPr>
        <p:spPr/>
        <p:txBody>
          <a:bodyPr/>
          <a:lstStyle/>
          <a:p>
            <a:fld id="{A8C49640-C73F-DB47-8529-5EF0472658B0}" type="slidenum">
              <a:rPr lang="en-GB" altLang="en-US" smtClean="0"/>
              <a:pPr/>
              <a:t>57</a:t>
            </a:fld>
            <a:endParaRPr lang="en-GB" altLang="en-US"/>
          </a:p>
        </p:txBody>
      </p:sp>
    </p:spTree>
    <p:extLst>
      <p:ext uri="{BB962C8B-B14F-4D97-AF65-F5344CB8AC3E}">
        <p14:creationId xmlns:p14="http://schemas.microsoft.com/office/powerpoint/2010/main" val="2613019836"/>
      </p:ext>
    </p:extLst>
  </p:cSld>
  <p:clrMapOvr>
    <a:masterClrMapping/>
  </p:clrMapOvr>
  <p:transition spd="slow">
    <p:blinds dir="ver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404664"/>
            <a:ext cx="6696744" cy="922114"/>
          </a:xfrm>
        </p:spPr>
        <p:txBody>
          <a:bodyPr/>
          <a:lstStyle/>
          <a:p>
            <a:r>
              <a:rPr lang="en-US" altLang="x-none" dirty="0" err="1">
                <a:latin typeface="Arial" panose="020B0604020202020204" pitchFamily="34" charset="0"/>
                <a:cs typeface="Arial" panose="020B0604020202020204" pitchFamily="34" charset="0"/>
              </a:rPr>
              <a:t>Elimu</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ya</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Ualimu</a:t>
            </a:r>
            <a:br>
              <a:rPr lang="en-US" altLang="x-none" dirty="0">
                <a:latin typeface="Arial" panose="020B0604020202020204" pitchFamily="34" charset="0"/>
                <a:cs typeface="Arial" panose="020B0604020202020204" pitchFamily="34" charset="0"/>
              </a:rPr>
            </a:br>
            <a:r>
              <a:rPr lang="en-US" altLang="x-none" dirty="0">
                <a:latin typeface="Arial" panose="020B0604020202020204" pitchFamily="34" charset="0"/>
                <a:cs typeface="Arial" panose="020B0604020202020204" pitchFamily="34" charset="0"/>
              </a:rPr>
              <a:t>(</a:t>
            </a:r>
            <a:r>
              <a:rPr lang="en-US" altLang="x-none" dirty="0" err="1">
                <a:latin typeface="Arial" panose="020B0604020202020204" pitchFamily="34" charset="0"/>
                <a:cs typeface="Arial" panose="020B0604020202020204" pitchFamily="34" charset="0"/>
              </a:rPr>
              <a:t>Mitaala</a:t>
            </a:r>
            <a:r>
              <a:rPr lang="en-US" altLang="x-none" dirty="0">
                <a:latin typeface="Arial" panose="020B0604020202020204" pitchFamily="34" charset="0"/>
                <a:cs typeface="Arial" panose="020B0604020202020204" pitchFamily="34" charset="0"/>
              </a:rPr>
              <a:t>)…</a:t>
            </a:r>
            <a:endParaRPr lang="en-US" dirty="0"/>
          </a:p>
        </p:txBody>
      </p:sp>
      <p:sp>
        <p:nvSpPr>
          <p:cNvPr id="3" name="Content Placeholder 2"/>
          <p:cNvSpPr>
            <a:spLocks noGrp="1"/>
          </p:cNvSpPr>
          <p:nvPr>
            <p:ph idx="1"/>
          </p:nvPr>
        </p:nvSpPr>
        <p:spPr>
          <a:xfrm>
            <a:off x="323528" y="1484784"/>
            <a:ext cx="8229600" cy="4525962"/>
          </a:xfrm>
        </p:spPr>
        <p:txBody>
          <a:bodyPr/>
          <a:lstStyle/>
          <a:p>
            <a:pPr marL="857250" lvl="2" indent="-457200" algn="just">
              <a:buFont typeface="Wingdings" panose="05000000000000000000" pitchFamily="2" charset="2"/>
              <a:buChar char="Ø"/>
            </a:pPr>
            <a:r>
              <a:rPr lang="ms-MY" sz="2800" dirty="0">
                <a:latin typeface="Arial" panose="020B0604020202020204" pitchFamily="34" charset="0"/>
                <a:cs typeface="Arial" panose="020B0604020202020204" pitchFamily="34" charset="0"/>
              </a:rPr>
              <a:t>Usimamizi wa ujifunzaji na ufundishaji: Umahiri huu utapatikana kupitia masomo kama saikolojia ya elimu kwa rika husika, sosholojia ya elimu, mbinu za kuwasiliana kwa rika husika, mafunzo ya maadili na weledi na uwezo wa kuendesha mafunzo.</a:t>
            </a:r>
          </a:p>
          <a:p>
            <a:pPr marL="0" indent="0">
              <a:buNone/>
            </a:pPr>
            <a:endParaRPr lang="en-US" dirty="0"/>
          </a:p>
        </p:txBody>
      </p:sp>
      <p:sp>
        <p:nvSpPr>
          <p:cNvPr id="4" name="Slide Number Placeholder 3"/>
          <p:cNvSpPr>
            <a:spLocks noGrp="1"/>
          </p:cNvSpPr>
          <p:nvPr>
            <p:ph type="sldNum" sz="quarter" idx="12"/>
          </p:nvPr>
        </p:nvSpPr>
        <p:spPr/>
        <p:txBody>
          <a:bodyPr/>
          <a:lstStyle/>
          <a:p>
            <a:fld id="{A8C49640-C73F-DB47-8529-5EF0472658B0}" type="slidenum">
              <a:rPr lang="en-GB" altLang="en-US" smtClean="0"/>
              <a:pPr/>
              <a:t>58</a:t>
            </a:fld>
            <a:endParaRPr lang="en-GB" altLang="en-US"/>
          </a:p>
        </p:txBody>
      </p:sp>
    </p:spTree>
    <p:extLst>
      <p:ext uri="{BB962C8B-B14F-4D97-AF65-F5344CB8AC3E}">
        <p14:creationId xmlns:p14="http://schemas.microsoft.com/office/powerpoint/2010/main" val="1457958086"/>
      </p:ext>
    </p:extLst>
  </p:cSld>
  <p:clrMapOvr>
    <a:masterClrMapping/>
  </p:clrMapOvr>
  <p:transition spd="slow">
    <p:blinds dir="vert"/>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332656"/>
            <a:ext cx="7272808" cy="922114"/>
          </a:xfrm>
        </p:spPr>
        <p:txBody>
          <a:bodyPr/>
          <a:lstStyle/>
          <a:p>
            <a:r>
              <a:rPr lang="en-US" altLang="x-none" sz="4300" dirty="0" err="1">
                <a:latin typeface="Arial" panose="020B0604020202020204" pitchFamily="34" charset="0"/>
                <a:cs typeface="Arial" panose="020B0604020202020204" pitchFamily="34" charset="0"/>
              </a:rPr>
              <a:t>Elimu</a:t>
            </a:r>
            <a:r>
              <a:rPr lang="en-US" altLang="x-none" sz="4300" dirty="0">
                <a:latin typeface="Arial" panose="020B0604020202020204" pitchFamily="34" charset="0"/>
                <a:cs typeface="Arial" panose="020B0604020202020204" pitchFamily="34" charset="0"/>
              </a:rPr>
              <a:t> </a:t>
            </a:r>
            <a:r>
              <a:rPr lang="en-US" altLang="x-none" sz="4300" dirty="0" err="1">
                <a:latin typeface="Arial" panose="020B0604020202020204" pitchFamily="34" charset="0"/>
                <a:cs typeface="Arial" panose="020B0604020202020204" pitchFamily="34" charset="0"/>
              </a:rPr>
              <a:t>ya</a:t>
            </a:r>
            <a:r>
              <a:rPr lang="en-US" altLang="x-none" sz="4300" dirty="0">
                <a:latin typeface="Arial" panose="020B0604020202020204" pitchFamily="34" charset="0"/>
                <a:cs typeface="Arial" panose="020B0604020202020204" pitchFamily="34" charset="0"/>
              </a:rPr>
              <a:t> </a:t>
            </a:r>
            <a:r>
              <a:rPr lang="en-US" altLang="x-none" sz="4300" dirty="0" err="1">
                <a:latin typeface="Arial" panose="020B0604020202020204" pitchFamily="34" charset="0"/>
                <a:cs typeface="Arial" panose="020B0604020202020204" pitchFamily="34" charset="0"/>
              </a:rPr>
              <a:t>Ualimu</a:t>
            </a:r>
            <a:r>
              <a:rPr lang="en-US" altLang="x-none" sz="4300" dirty="0">
                <a:latin typeface="Arial" panose="020B0604020202020204" pitchFamily="34" charset="0"/>
                <a:cs typeface="Arial" panose="020B0604020202020204" pitchFamily="34" charset="0"/>
              </a:rPr>
              <a:t> (</a:t>
            </a:r>
            <a:r>
              <a:rPr lang="en-US" altLang="x-none" sz="4300" dirty="0" err="1">
                <a:latin typeface="Arial" panose="020B0604020202020204" pitchFamily="34" charset="0"/>
                <a:cs typeface="Arial" panose="020B0604020202020204" pitchFamily="34" charset="0"/>
              </a:rPr>
              <a:t>Mitaala</a:t>
            </a:r>
            <a:r>
              <a:rPr lang="en-US" altLang="x-none" sz="4300" dirty="0">
                <a:latin typeface="Arial" panose="020B0604020202020204" pitchFamily="34" charset="0"/>
                <a:cs typeface="Arial" panose="020B0604020202020204" pitchFamily="34" charset="0"/>
              </a:rPr>
              <a:t>)…</a:t>
            </a:r>
            <a:endParaRPr lang="en-US" sz="4300" dirty="0"/>
          </a:p>
        </p:txBody>
      </p:sp>
      <p:sp>
        <p:nvSpPr>
          <p:cNvPr id="3" name="Content Placeholder 2"/>
          <p:cNvSpPr>
            <a:spLocks noGrp="1"/>
          </p:cNvSpPr>
          <p:nvPr>
            <p:ph idx="1"/>
          </p:nvPr>
        </p:nvSpPr>
        <p:spPr>
          <a:xfrm>
            <a:off x="323528" y="1556792"/>
            <a:ext cx="8568952" cy="5112568"/>
          </a:xfrm>
        </p:spPr>
        <p:txBody>
          <a:bodyPr/>
          <a:lstStyle/>
          <a:p>
            <a:pPr lvl="1" algn="just">
              <a:buFont typeface="Wingdings" panose="05000000000000000000" pitchFamily="2" charset="2"/>
              <a:buChar char="Ø"/>
            </a:pPr>
            <a:r>
              <a:rPr lang="ms-MY" dirty="0">
                <a:latin typeface="Arial" panose="020B0604020202020204" pitchFamily="34" charset="0"/>
                <a:cs typeface="Arial" panose="020B0604020202020204" pitchFamily="34" charset="0"/>
              </a:rPr>
              <a:t>Mbinu za kufundishia: Pamoja na mbinu mahsusi kwa somo husika, mwalimu atafundishwa: </a:t>
            </a:r>
          </a:p>
          <a:p>
            <a:pPr lvl="2" algn="just">
              <a:buFont typeface="Wingdings" panose="05000000000000000000" pitchFamily="2" charset="2"/>
              <a:buChar char="ü"/>
            </a:pPr>
            <a:r>
              <a:rPr lang="ms-MY" sz="2800" dirty="0">
                <a:latin typeface="Arial" panose="020B0604020202020204" pitchFamily="34" charset="0"/>
                <a:cs typeface="Arial" panose="020B0604020202020204" pitchFamily="34" charset="0"/>
              </a:rPr>
              <a:t>Matumizi ya TEHAMA, teknolojia nyingine saidizi na ufaraguzi (</a:t>
            </a:r>
            <a:r>
              <a:rPr lang="ms-MY" sz="2800" i="1" dirty="0">
                <a:latin typeface="Arial" panose="020B0604020202020204" pitchFamily="34" charset="0"/>
                <a:cs typeface="Arial" panose="020B0604020202020204" pitchFamily="34" charset="0"/>
              </a:rPr>
              <a:t>improvisation</a:t>
            </a:r>
            <a:r>
              <a:rPr lang="ms-MY" sz="2800" dirty="0">
                <a:latin typeface="Arial" panose="020B0604020202020204" pitchFamily="34" charset="0"/>
                <a:cs typeface="Arial" panose="020B0604020202020204" pitchFamily="34" charset="0"/>
              </a:rPr>
              <a:t>) katika ufundishaji na ujifunzaji.</a:t>
            </a:r>
          </a:p>
          <a:p>
            <a:pPr lvl="2" algn="just">
              <a:buFont typeface="Wingdings" panose="05000000000000000000" pitchFamily="2" charset="2"/>
              <a:buChar char="ü"/>
            </a:pPr>
            <a:r>
              <a:rPr lang="ms-MY" sz="2800" dirty="0">
                <a:latin typeface="Arial" panose="020B0604020202020204" pitchFamily="34" charset="0"/>
                <a:cs typeface="Arial" panose="020B0604020202020204" pitchFamily="34" charset="0"/>
              </a:rPr>
              <a:t>Uchopekaji wa masuala mtambuka katika masomo bebezi.</a:t>
            </a:r>
          </a:p>
          <a:p>
            <a:pPr lvl="2" algn="just">
              <a:buFont typeface="Wingdings" panose="05000000000000000000" pitchFamily="2" charset="2"/>
              <a:buChar char="ü"/>
            </a:pPr>
            <a:r>
              <a:rPr lang="ms-MY" sz="2800" dirty="0">
                <a:latin typeface="Arial" panose="020B0604020202020204" pitchFamily="34" charset="0"/>
                <a:cs typeface="Arial" panose="020B0604020202020204" pitchFamily="34" charset="0"/>
              </a:rPr>
              <a:t>Uelewa wa masuala jumuishi katika ufundishaji na ujifunzaji.</a:t>
            </a:r>
          </a:p>
          <a:p>
            <a:pPr marL="457200" lvl="1" indent="0">
              <a:spcBef>
                <a:spcPts val="600"/>
              </a:spcBef>
              <a:buNone/>
            </a:pPr>
            <a:r>
              <a:rPr lang="ms-MY" sz="2950" dirty="0"/>
              <a:t>           </a:t>
            </a:r>
          </a:p>
        </p:txBody>
      </p:sp>
      <p:sp>
        <p:nvSpPr>
          <p:cNvPr id="4" name="Slide Number Placeholder 3"/>
          <p:cNvSpPr>
            <a:spLocks noGrp="1"/>
          </p:cNvSpPr>
          <p:nvPr>
            <p:ph type="sldNum" sz="quarter" idx="12"/>
          </p:nvPr>
        </p:nvSpPr>
        <p:spPr/>
        <p:txBody>
          <a:bodyPr/>
          <a:lstStyle/>
          <a:p>
            <a:fld id="{A8C49640-C73F-DB47-8529-5EF0472658B0}" type="slidenum">
              <a:rPr lang="en-GB" altLang="en-US" smtClean="0"/>
              <a:pPr/>
              <a:t>59</a:t>
            </a:fld>
            <a:endParaRPr lang="en-GB" altLang="en-US"/>
          </a:p>
        </p:txBody>
      </p:sp>
    </p:spTree>
    <p:extLst>
      <p:ext uri="{BB962C8B-B14F-4D97-AF65-F5344CB8AC3E}">
        <p14:creationId xmlns:p14="http://schemas.microsoft.com/office/powerpoint/2010/main" val="596764204"/>
      </p:ext>
    </p:extLst>
  </p:cSld>
  <p:clrMapOvr>
    <a:masterClrMapping/>
  </p:clrMapOvr>
  <p:transition spd="slow">
    <p:blinds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a:extLst>
              <a:ext uri="{FF2B5EF4-FFF2-40B4-BE49-F238E27FC236}">
                <a16:creationId xmlns:a16="http://schemas.microsoft.com/office/drawing/2014/main" id="{2AE3E9B9-0BE3-9563-52BB-F2908F1EB391}"/>
              </a:ext>
            </a:extLst>
          </p:cNvPr>
          <p:cNvSpPr>
            <a:spLocks noGrp="1"/>
          </p:cNvSpPr>
          <p:nvPr>
            <p:ph type="title"/>
          </p:nvPr>
        </p:nvSpPr>
        <p:spPr>
          <a:xfrm>
            <a:off x="1223628" y="105048"/>
            <a:ext cx="6696744" cy="1163712"/>
          </a:xfrm>
        </p:spPr>
        <p:txBody>
          <a:bodyPr/>
          <a:lstStyle/>
          <a:p>
            <a:r>
              <a:rPr lang="en-US" altLang="x-none" b="1" dirty="0" err="1">
                <a:latin typeface="Arial" panose="020B0604020202020204" pitchFamily="34" charset="0"/>
                <a:cs typeface="Arial" panose="020B0604020202020204" pitchFamily="34" charset="0"/>
              </a:rPr>
              <a:t>Utangulizi</a:t>
            </a:r>
            <a:endParaRPr lang="en-US" altLang="x-none" b="1" dirty="0">
              <a:latin typeface="Arial" panose="020B0604020202020204" pitchFamily="34" charset="0"/>
              <a:cs typeface="Arial" panose="020B0604020202020204" pitchFamily="34" charset="0"/>
            </a:endParaRPr>
          </a:p>
        </p:txBody>
      </p:sp>
      <p:sp>
        <p:nvSpPr>
          <p:cNvPr id="15362" name="Content Placeholder 2">
            <a:extLst>
              <a:ext uri="{FF2B5EF4-FFF2-40B4-BE49-F238E27FC236}">
                <a16:creationId xmlns:a16="http://schemas.microsoft.com/office/drawing/2014/main" id="{F349C1A0-E451-81AD-D0EF-A6114134A311}"/>
              </a:ext>
            </a:extLst>
          </p:cNvPr>
          <p:cNvSpPr>
            <a:spLocks noGrp="1"/>
          </p:cNvSpPr>
          <p:nvPr>
            <p:ph idx="1"/>
          </p:nvPr>
        </p:nvSpPr>
        <p:spPr>
          <a:xfrm>
            <a:off x="539552" y="1268760"/>
            <a:ext cx="8435280" cy="4824536"/>
          </a:xfrm>
        </p:spPr>
        <p:txBody>
          <a:bodyPr/>
          <a:lstStyle/>
          <a:p>
            <a:pPr marL="231775" lvl="1" indent="0" algn="just">
              <a:spcBef>
                <a:spcPts val="450"/>
              </a:spcBef>
              <a:spcAft>
                <a:spcPts val="1200"/>
              </a:spcAft>
              <a:buNone/>
            </a:pPr>
            <a:r>
              <a:rPr lang="en-US" altLang="x-none" sz="3200" b="1" dirty="0" err="1">
                <a:latin typeface="Arial" panose="020B0604020202020204" pitchFamily="34" charset="0"/>
                <a:cs typeface="Arial" panose="020B0604020202020204" pitchFamily="34" charset="0"/>
              </a:rPr>
              <a:t>Maana</a:t>
            </a:r>
            <a:r>
              <a:rPr lang="en-US" altLang="x-none" sz="3200" b="1" dirty="0">
                <a:latin typeface="Arial" panose="020B0604020202020204" pitchFamily="34" charset="0"/>
                <a:cs typeface="Arial" panose="020B0604020202020204" pitchFamily="34" charset="0"/>
              </a:rPr>
              <a:t> </a:t>
            </a:r>
            <a:r>
              <a:rPr lang="en-US" altLang="x-none" sz="3200" b="1" dirty="0" err="1">
                <a:latin typeface="Arial" panose="020B0604020202020204" pitchFamily="34" charset="0"/>
                <a:cs typeface="Arial" panose="020B0604020202020204" pitchFamily="34" charset="0"/>
              </a:rPr>
              <a:t>ya</a:t>
            </a:r>
            <a:r>
              <a:rPr lang="en-US" altLang="x-none" sz="3200" b="1" dirty="0">
                <a:latin typeface="Arial" panose="020B0604020202020204" pitchFamily="34" charset="0"/>
                <a:cs typeface="Arial" panose="020B0604020202020204" pitchFamily="34" charset="0"/>
              </a:rPr>
              <a:t> </a:t>
            </a:r>
            <a:r>
              <a:rPr lang="en-US" altLang="x-none" sz="3200" b="1" dirty="0" err="1">
                <a:latin typeface="Arial" panose="020B0604020202020204" pitchFamily="34" charset="0"/>
                <a:cs typeface="Arial" panose="020B0604020202020204" pitchFamily="34" charset="0"/>
              </a:rPr>
              <a:t>Mtaala</a:t>
            </a:r>
            <a:endParaRPr lang="en-US" altLang="x-none" sz="3200" b="1" dirty="0">
              <a:latin typeface="Arial" panose="020B0604020202020204" pitchFamily="34" charset="0"/>
              <a:cs typeface="Arial" panose="020B0604020202020204" pitchFamily="34" charset="0"/>
            </a:endParaRPr>
          </a:p>
          <a:p>
            <a:pPr algn="just">
              <a:lnSpc>
                <a:spcPct val="110000"/>
              </a:lnSpc>
              <a:buFont typeface="Wingdings" panose="05000000000000000000" pitchFamily="2" charset="2"/>
              <a:buChar char="q"/>
            </a:pPr>
            <a:r>
              <a:rPr lang="en-GB" sz="2800" dirty="0" err="1">
                <a:latin typeface="Arial" panose="020B0604020202020204" pitchFamily="34" charset="0"/>
                <a:cs typeface="Arial" panose="020B0604020202020204" pitchFamily="34" charset="0"/>
              </a:rPr>
              <a:t>Mwongozo</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mpana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unaoweka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viwango</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vya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utoaji</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elimu</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katika</a:t>
            </a:r>
            <a:r>
              <a:rPr lang="en-GB" sz="2800" dirty="0">
                <a:latin typeface="Arial" panose="020B0604020202020204" pitchFamily="34" charset="0"/>
                <a:cs typeface="Arial" panose="020B0604020202020204" pitchFamily="34" charset="0"/>
              </a:rPr>
              <a:t> </a:t>
            </a:r>
            <a:r>
              <a:rPr lang="en-GB" sz="2800" b="1" dirty="0" err="1">
                <a:latin typeface="Arial" panose="020B0604020202020204" pitchFamily="34" charset="0"/>
                <a:cs typeface="Arial" panose="020B0604020202020204" pitchFamily="34" charset="0"/>
              </a:rPr>
              <a:t>ngazi</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fulani</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ya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elimu</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kwa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kuelezea</a:t>
            </a:r>
            <a:r>
              <a:rPr lang="en-GB" sz="2800" dirty="0">
                <a:latin typeface="Arial" panose="020B0604020202020204" pitchFamily="34" charset="0"/>
                <a:cs typeface="Arial" panose="020B0604020202020204" pitchFamily="34" charset="0"/>
              </a:rPr>
              <a:t>: </a:t>
            </a:r>
          </a:p>
          <a:p>
            <a:pPr lvl="1">
              <a:lnSpc>
                <a:spcPct val="110000"/>
              </a:lnSpc>
              <a:buFont typeface="Wingdings" pitchFamily="2" charset="2"/>
              <a:buChar char="Ø"/>
            </a:pPr>
            <a:r>
              <a:rPr lang="en-GB" dirty="0" err="1">
                <a:latin typeface="Arial" panose="020B0604020202020204" pitchFamily="34" charset="0"/>
                <a:cs typeface="Arial" panose="020B0604020202020204" pitchFamily="34" charset="0"/>
              </a:rPr>
              <a:t>Ujuzi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watakaoujenga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wanafunzi</a:t>
            </a:r>
            <a:r>
              <a:rPr lang="en-GB" dirty="0">
                <a:latin typeface="Arial" panose="020B0604020202020204" pitchFamily="34" charset="0"/>
                <a:cs typeface="Arial" panose="020B0604020202020204" pitchFamily="34" charset="0"/>
              </a:rPr>
              <a:t> (</a:t>
            </a:r>
            <a:r>
              <a:rPr lang="en-GB" i="1" dirty="0">
                <a:latin typeface="Arial" panose="020B0604020202020204" pitchFamily="34" charset="0"/>
                <a:cs typeface="Arial" panose="020B0604020202020204" pitchFamily="34" charset="0"/>
              </a:rPr>
              <a:t>competenc</a:t>
            </a:r>
            <a:r>
              <a:rPr lang="en-GB" dirty="0">
                <a:latin typeface="Arial" panose="020B0604020202020204" pitchFamily="34" charset="0"/>
                <a:cs typeface="Arial" panose="020B0604020202020204" pitchFamily="34" charset="0"/>
              </a:rPr>
              <a:t>es) </a:t>
            </a:r>
            <a:r>
              <a:rPr lang="en-GB" dirty="0" err="1">
                <a:latin typeface="Arial" panose="020B0604020202020204" pitchFamily="34" charset="0"/>
                <a:cs typeface="Arial" panose="020B0604020202020204" pitchFamily="34" charset="0"/>
              </a:rPr>
              <a:t>maarifa</a:t>
            </a:r>
            <a:r>
              <a:rPr lang="en-GB" dirty="0">
                <a:latin typeface="Arial" panose="020B0604020202020204" pitchFamily="34" charset="0"/>
                <a:cs typeface="Arial" panose="020B0604020202020204" pitchFamily="34" charset="0"/>
              </a:rPr>
              <a:t> (</a:t>
            </a:r>
            <a:r>
              <a:rPr lang="en-GB" i="1" dirty="0">
                <a:latin typeface="Arial" panose="020B0604020202020204" pitchFamily="34" charset="0"/>
                <a:cs typeface="Arial" panose="020B0604020202020204" pitchFamily="34" charset="0"/>
              </a:rPr>
              <a:t>knowledge</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stadi</a:t>
            </a:r>
            <a:r>
              <a:rPr lang="en-GB" dirty="0">
                <a:latin typeface="Arial" panose="020B0604020202020204" pitchFamily="34" charset="0"/>
                <a:cs typeface="Arial" panose="020B0604020202020204" pitchFamily="34" charset="0"/>
              </a:rPr>
              <a:t> </a:t>
            </a:r>
            <a:r>
              <a:rPr lang="en-GB" i="1" dirty="0">
                <a:latin typeface="Arial" panose="020B0604020202020204" pitchFamily="34" charset="0"/>
                <a:cs typeface="Arial" panose="020B0604020202020204" pitchFamily="34" charset="0"/>
              </a:rPr>
              <a:t>(skills) </a:t>
            </a:r>
            <a:r>
              <a:rPr lang="en-GB" dirty="0" err="1">
                <a:latin typeface="Arial" panose="020B0604020202020204" pitchFamily="34" charset="0"/>
                <a:cs typeface="Arial" panose="020B0604020202020204" pitchFamily="34" charset="0"/>
              </a:rPr>
              <a:t>na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mwelekeo</a:t>
            </a:r>
            <a:r>
              <a:rPr lang="en-GB" dirty="0">
                <a:latin typeface="Arial" panose="020B0604020202020204" pitchFamily="34" charset="0"/>
                <a:cs typeface="Arial" panose="020B0604020202020204" pitchFamily="34" charset="0"/>
              </a:rPr>
              <a:t> (</a:t>
            </a:r>
            <a:r>
              <a:rPr lang="en-GB" i="1" dirty="0">
                <a:latin typeface="Arial" panose="020B0604020202020204" pitchFamily="34" charset="0"/>
                <a:cs typeface="Arial" panose="020B0604020202020204" pitchFamily="34" charset="0"/>
              </a:rPr>
              <a:t>attitudes); </a:t>
            </a:r>
          </a:p>
          <a:p>
            <a:pPr lvl="1">
              <a:lnSpc>
                <a:spcPct val="110000"/>
              </a:lnSpc>
              <a:buFont typeface="Wingdings" pitchFamily="2" charset="2"/>
              <a:buChar char="Ø"/>
            </a:pPr>
            <a:r>
              <a:rPr lang="en-GB" sz="2400" dirty="0" err="1">
                <a:latin typeface="Arial" panose="020B0604020202020204" pitchFamily="34" charset="0"/>
                <a:cs typeface="Arial" panose="020B0604020202020204" pitchFamily="34" charset="0"/>
              </a:rPr>
              <a:t>Umahiri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mkuu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mahsusi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utakaojengwa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kwa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kila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darasa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katika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ngazi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husika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ya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elimu</a:t>
            </a:r>
            <a:r>
              <a:rPr lang="en-GB" sz="2400" dirty="0">
                <a:latin typeface="Arial" panose="020B0604020202020204" pitchFamily="34" charset="0"/>
                <a:cs typeface="Arial" panose="020B0604020202020204" pitchFamily="34" charset="0"/>
              </a:rPr>
              <a:t>;</a:t>
            </a:r>
          </a:p>
          <a:p>
            <a:pPr lvl="1">
              <a:lnSpc>
                <a:spcPct val="110000"/>
              </a:lnSpc>
              <a:buFont typeface="Wingdings" pitchFamily="2" charset="2"/>
              <a:buChar char="Ø"/>
            </a:pPr>
            <a:r>
              <a:rPr lang="en-GB" sz="2400" dirty="0" err="1">
                <a:latin typeface="Arial" panose="020B0604020202020204" pitchFamily="34" charset="0"/>
                <a:cs typeface="Arial" panose="020B0604020202020204" pitchFamily="34" charset="0"/>
              </a:rPr>
              <a:t>Maeneo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makuu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ya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kujifunza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mgawanyo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wa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masomo</a:t>
            </a:r>
            <a:r>
              <a:rPr lang="en-GB" sz="2400" dirty="0">
                <a:latin typeface="Arial" panose="020B0604020202020204" pitchFamily="34" charset="0"/>
                <a:cs typeface="Arial" panose="020B0604020202020204" pitchFamily="34" charset="0"/>
              </a:rPr>
              <a:t>;</a:t>
            </a:r>
          </a:p>
          <a:p>
            <a:pPr marL="457200" lvl="1" indent="0">
              <a:lnSpc>
                <a:spcPct val="110000"/>
              </a:lnSpc>
              <a:buNone/>
            </a:pPr>
            <a:endParaRPr lang="en-GB" dirty="0">
              <a:latin typeface="Arial" panose="020B0604020202020204" pitchFamily="34" charset="0"/>
              <a:cs typeface="Arial" panose="020B0604020202020204" pitchFamily="34" charset="0"/>
            </a:endParaRPr>
          </a:p>
          <a:p>
            <a:endParaRPr lang="en-US" altLang="x-none" dirty="0"/>
          </a:p>
        </p:txBody>
      </p:sp>
    </p:spTree>
    <p:extLst>
      <p:ext uri="{BB962C8B-B14F-4D97-AF65-F5344CB8AC3E}">
        <p14:creationId xmlns:p14="http://schemas.microsoft.com/office/powerpoint/2010/main" val="40335176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x-none" dirty="0" err="1">
                <a:latin typeface="Arial" panose="020B0604020202020204" pitchFamily="34" charset="0"/>
                <a:cs typeface="Arial" panose="020B0604020202020204" pitchFamily="34" charset="0"/>
              </a:rPr>
              <a:t>Elimu</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ya</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Ualimu</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Mitaala</a:t>
            </a:r>
            <a:r>
              <a:rPr lang="en-US" altLang="x-none" dirty="0">
                <a:latin typeface="Arial" panose="020B0604020202020204" pitchFamily="34" charset="0"/>
                <a:cs typeface="Arial" panose="020B0604020202020204" pitchFamily="34" charset="0"/>
              </a:rPr>
              <a:t>)…</a:t>
            </a:r>
            <a:endParaRPr lang="en-CA" dirty="0"/>
          </a:p>
        </p:txBody>
      </p:sp>
      <p:sp>
        <p:nvSpPr>
          <p:cNvPr id="3" name="Content Placeholder 2"/>
          <p:cNvSpPr>
            <a:spLocks noGrp="1"/>
          </p:cNvSpPr>
          <p:nvPr>
            <p:ph idx="1"/>
          </p:nvPr>
        </p:nvSpPr>
        <p:spPr/>
        <p:txBody>
          <a:bodyPr/>
          <a:lstStyle/>
          <a:p>
            <a:pPr marL="808038">
              <a:buFont typeface="Wingdings" panose="05000000000000000000" pitchFamily="2" charset="2"/>
              <a:buChar char="ü"/>
            </a:pPr>
            <a:r>
              <a:rPr lang="ms-MY" sz="2800" dirty="0">
                <a:latin typeface="Arial" panose="020B0604020202020204" pitchFamily="34" charset="0"/>
                <a:cs typeface="Arial" panose="020B0604020202020204" pitchFamily="34" charset="0"/>
              </a:rPr>
              <a:t>Umahiri katika kumjengea mwanafunzi Stadi za Karne ya 21.</a:t>
            </a:r>
          </a:p>
          <a:p>
            <a:pPr marL="808038">
              <a:buFont typeface="Wingdings" panose="05000000000000000000" pitchFamily="2" charset="2"/>
              <a:buChar char="ü"/>
            </a:pPr>
            <a:r>
              <a:rPr lang="en-CA" sz="2800" dirty="0" err="1">
                <a:latin typeface="Arial" panose="020B0604020202020204" pitchFamily="34" charset="0"/>
                <a:cs typeface="Arial" panose="020B0604020202020204" pitchFamily="34" charset="0"/>
              </a:rPr>
              <a:t>Umahiri</a:t>
            </a:r>
            <a:r>
              <a:rPr lang="en-CA" sz="2800" dirty="0">
                <a:latin typeface="Arial" panose="020B0604020202020204" pitchFamily="34" charset="0"/>
                <a:cs typeface="Arial" panose="020B0604020202020204" pitchFamily="34" charset="0"/>
              </a:rPr>
              <a:t> </a:t>
            </a:r>
            <a:r>
              <a:rPr lang="en-CA" sz="2800" dirty="0" err="1">
                <a:latin typeface="Arial" panose="020B0604020202020204" pitchFamily="34" charset="0"/>
                <a:cs typeface="Arial" panose="020B0604020202020204" pitchFamily="34" charset="0"/>
              </a:rPr>
              <a:t>katika</a:t>
            </a:r>
            <a:r>
              <a:rPr lang="en-CA" sz="2800" dirty="0">
                <a:latin typeface="Arial" panose="020B0604020202020204" pitchFamily="34" charset="0"/>
                <a:cs typeface="Arial" panose="020B0604020202020204" pitchFamily="34" charset="0"/>
              </a:rPr>
              <a:t> </a:t>
            </a:r>
            <a:r>
              <a:rPr lang="en-CA" sz="2800" dirty="0" err="1">
                <a:latin typeface="Arial" panose="020B0604020202020204" pitchFamily="34" charset="0"/>
                <a:cs typeface="Arial" panose="020B0604020202020204" pitchFamily="34" charset="0"/>
              </a:rPr>
              <a:t>ufundishaji</a:t>
            </a:r>
            <a:r>
              <a:rPr lang="en-CA" sz="2800" dirty="0">
                <a:latin typeface="Arial" panose="020B0604020202020204" pitchFamily="34" charset="0"/>
                <a:cs typeface="Arial" panose="020B0604020202020204" pitchFamily="34" charset="0"/>
              </a:rPr>
              <a:t> </a:t>
            </a:r>
            <a:r>
              <a:rPr lang="en-CA" sz="2800" dirty="0" err="1">
                <a:latin typeface="Arial" panose="020B0604020202020204" pitchFamily="34" charset="0"/>
                <a:cs typeface="Arial" panose="020B0604020202020204" pitchFamily="34" charset="0"/>
              </a:rPr>
              <a:t>na</a:t>
            </a:r>
            <a:r>
              <a:rPr lang="en-CA" sz="2800" dirty="0">
                <a:latin typeface="Arial" panose="020B0604020202020204" pitchFamily="34" charset="0"/>
                <a:cs typeface="Arial" panose="020B0604020202020204" pitchFamily="34" charset="0"/>
              </a:rPr>
              <a:t> </a:t>
            </a:r>
            <a:r>
              <a:rPr lang="en-CA" sz="2800" dirty="0" err="1">
                <a:latin typeface="Arial" panose="020B0604020202020204" pitchFamily="34" charset="0"/>
                <a:cs typeface="Arial" panose="020B0604020202020204" pitchFamily="34" charset="0"/>
              </a:rPr>
              <a:t>ujifunzaji</a:t>
            </a:r>
            <a:r>
              <a:rPr lang="en-CA" sz="2800" dirty="0">
                <a:latin typeface="Arial" panose="020B0604020202020204" pitchFamily="34" charset="0"/>
                <a:cs typeface="Arial" panose="020B0604020202020204" pitchFamily="34" charset="0"/>
              </a:rPr>
              <a:t> </a:t>
            </a:r>
            <a:r>
              <a:rPr lang="en-CA" sz="2800" dirty="0" err="1">
                <a:latin typeface="Arial" panose="020B0604020202020204" pitchFamily="34" charset="0"/>
                <a:cs typeface="Arial" panose="020B0604020202020204" pitchFamily="34" charset="0"/>
              </a:rPr>
              <a:t>wa</a:t>
            </a:r>
            <a:r>
              <a:rPr lang="en-CA" sz="2800" dirty="0">
                <a:latin typeface="Arial" panose="020B0604020202020204" pitchFamily="34" charset="0"/>
                <a:cs typeface="Arial" panose="020B0604020202020204" pitchFamily="34" charset="0"/>
              </a:rPr>
              <a:t> </a:t>
            </a:r>
            <a:r>
              <a:rPr lang="en-CA" sz="2800" dirty="0" err="1">
                <a:latin typeface="Arial" panose="020B0604020202020204" pitchFamily="34" charset="0"/>
                <a:cs typeface="Arial" panose="020B0604020202020204" pitchFamily="34" charset="0"/>
              </a:rPr>
              <a:t>madarasa</a:t>
            </a:r>
            <a:r>
              <a:rPr lang="en-CA" sz="2800" dirty="0">
                <a:latin typeface="Arial" panose="020B0604020202020204" pitchFamily="34" charset="0"/>
                <a:cs typeface="Arial" panose="020B0604020202020204" pitchFamily="34" charset="0"/>
              </a:rPr>
              <a:t> </a:t>
            </a:r>
            <a:r>
              <a:rPr lang="en-CA" sz="2800" dirty="0" err="1">
                <a:latin typeface="Arial" panose="020B0604020202020204" pitchFamily="34" charset="0"/>
                <a:cs typeface="Arial" panose="020B0604020202020204" pitchFamily="34" charset="0"/>
              </a:rPr>
              <a:t>makubwa</a:t>
            </a:r>
            <a:r>
              <a:rPr lang="en-CA" sz="2800" dirty="0">
                <a:latin typeface="Arial" panose="020B0604020202020204" pitchFamily="34" charset="0"/>
                <a:cs typeface="Arial" panose="020B0604020202020204" pitchFamily="34" charset="0"/>
              </a:rPr>
              <a:t> </a:t>
            </a:r>
            <a:r>
              <a:rPr lang="en-CA" sz="2800" dirty="0" err="1">
                <a:latin typeface="Arial" panose="020B0604020202020204" pitchFamily="34" charset="0"/>
                <a:cs typeface="Arial" panose="020B0604020202020204" pitchFamily="34" charset="0"/>
              </a:rPr>
              <a:t>kwa</a:t>
            </a:r>
            <a:r>
              <a:rPr lang="en-CA" sz="2800" dirty="0">
                <a:latin typeface="Arial" panose="020B0604020202020204" pitchFamily="34" charset="0"/>
                <a:cs typeface="Arial" panose="020B0604020202020204" pitchFamily="34" charset="0"/>
              </a:rPr>
              <a:t> </a:t>
            </a:r>
            <a:r>
              <a:rPr lang="en-CA" sz="2800" dirty="0" err="1">
                <a:latin typeface="Arial" panose="020B0604020202020204" pitchFamily="34" charset="0"/>
                <a:cs typeface="Arial" panose="020B0604020202020204" pitchFamily="34" charset="0"/>
              </a:rPr>
              <a:t>ufanisi</a:t>
            </a:r>
            <a:r>
              <a:rPr lang="en-CA" sz="2800" dirty="0">
                <a:latin typeface="Arial" panose="020B0604020202020204" pitchFamily="34" charset="0"/>
                <a:cs typeface="Arial" panose="020B0604020202020204" pitchFamily="34" charset="0"/>
              </a:rPr>
              <a:t>.</a:t>
            </a:r>
          </a:p>
          <a:p>
            <a:pPr marL="808038">
              <a:buFont typeface="Wingdings" panose="05000000000000000000" pitchFamily="2" charset="2"/>
              <a:buChar char="ü"/>
            </a:pPr>
            <a:r>
              <a:rPr lang="en-CA" sz="2800" dirty="0" err="1">
                <a:latin typeface="Arial" panose="020B0604020202020204" pitchFamily="34" charset="0"/>
                <a:cs typeface="Arial" panose="020B0604020202020204" pitchFamily="34" charset="0"/>
              </a:rPr>
              <a:t>Umahiri</a:t>
            </a:r>
            <a:r>
              <a:rPr lang="en-CA" sz="2800" dirty="0">
                <a:latin typeface="Arial" panose="020B0604020202020204" pitchFamily="34" charset="0"/>
                <a:cs typeface="Arial" panose="020B0604020202020204" pitchFamily="34" charset="0"/>
              </a:rPr>
              <a:t> </a:t>
            </a:r>
            <a:r>
              <a:rPr lang="en-CA" sz="2800" dirty="0" err="1">
                <a:latin typeface="Arial" panose="020B0604020202020204" pitchFamily="34" charset="0"/>
                <a:cs typeface="Arial" panose="020B0604020202020204" pitchFamily="34" charset="0"/>
              </a:rPr>
              <a:t>wa</a:t>
            </a:r>
            <a:r>
              <a:rPr lang="en-CA" sz="2800" dirty="0">
                <a:latin typeface="Arial" panose="020B0604020202020204" pitchFamily="34" charset="0"/>
                <a:cs typeface="Arial" panose="020B0604020202020204" pitchFamily="34" charset="0"/>
              </a:rPr>
              <a:t> </a:t>
            </a:r>
            <a:r>
              <a:rPr lang="en-CA" sz="2800" dirty="0" err="1">
                <a:latin typeface="Arial" panose="020B0604020202020204" pitchFamily="34" charset="0"/>
                <a:cs typeface="Arial" panose="020B0604020202020204" pitchFamily="34" charset="0"/>
              </a:rPr>
              <a:t>kutumia</a:t>
            </a:r>
            <a:r>
              <a:rPr lang="en-CA" sz="2800" dirty="0">
                <a:latin typeface="Arial" panose="020B0604020202020204" pitchFamily="34" charset="0"/>
                <a:cs typeface="Arial" panose="020B0604020202020204" pitchFamily="34" charset="0"/>
              </a:rPr>
              <a:t> </a:t>
            </a:r>
            <a:r>
              <a:rPr lang="en-CA" sz="2800" dirty="0" err="1">
                <a:latin typeface="Arial" panose="020B0604020202020204" pitchFamily="34" charset="0"/>
                <a:cs typeface="Arial" panose="020B0604020202020204" pitchFamily="34" charset="0"/>
              </a:rPr>
              <a:t>michezo</a:t>
            </a:r>
            <a:r>
              <a:rPr lang="en-CA" sz="2800" dirty="0">
                <a:latin typeface="Arial" panose="020B0604020202020204" pitchFamily="34" charset="0"/>
                <a:cs typeface="Arial" panose="020B0604020202020204" pitchFamily="34" charset="0"/>
              </a:rPr>
              <a:t> </a:t>
            </a:r>
            <a:r>
              <a:rPr lang="en-CA" sz="2800" dirty="0" err="1">
                <a:latin typeface="Arial" panose="020B0604020202020204" pitchFamily="34" charset="0"/>
                <a:cs typeface="Arial" panose="020B0604020202020204" pitchFamily="34" charset="0"/>
              </a:rPr>
              <a:t>kama</a:t>
            </a:r>
            <a:r>
              <a:rPr lang="en-CA" sz="2800" dirty="0">
                <a:latin typeface="Arial" panose="020B0604020202020204" pitchFamily="34" charset="0"/>
                <a:cs typeface="Arial" panose="020B0604020202020204" pitchFamily="34" charset="0"/>
              </a:rPr>
              <a:t> </a:t>
            </a:r>
            <a:r>
              <a:rPr lang="en-CA" sz="2800" dirty="0" err="1">
                <a:latin typeface="Arial" panose="020B0604020202020204" pitchFamily="34" charset="0"/>
                <a:cs typeface="Arial" panose="020B0604020202020204" pitchFamily="34" charset="0"/>
              </a:rPr>
              <a:t>nyenzo</a:t>
            </a:r>
            <a:r>
              <a:rPr lang="en-CA" sz="2800" dirty="0">
                <a:latin typeface="Arial" panose="020B0604020202020204" pitchFamily="34" charset="0"/>
                <a:cs typeface="Arial" panose="020B0604020202020204" pitchFamily="34" charset="0"/>
              </a:rPr>
              <a:t> muhimu </a:t>
            </a:r>
            <a:r>
              <a:rPr lang="en-CA" sz="2800" dirty="0" err="1">
                <a:latin typeface="Arial" panose="020B0604020202020204" pitchFamily="34" charset="0"/>
                <a:cs typeface="Arial" panose="020B0604020202020204" pitchFamily="34" charset="0"/>
              </a:rPr>
              <a:t>ya</a:t>
            </a:r>
            <a:r>
              <a:rPr lang="en-CA" sz="2800" dirty="0">
                <a:latin typeface="Arial" panose="020B0604020202020204" pitchFamily="34" charset="0"/>
                <a:cs typeface="Arial" panose="020B0604020202020204" pitchFamily="34" charset="0"/>
              </a:rPr>
              <a:t> </a:t>
            </a:r>
            <a:r>
              <a:rPr lang="en-CA" sz="2800" dirty="0" err="1">
                <a:latin typeface="Arial" panose="020B0604020202020204" pitchFamily="34" charset="0"/>
                <a:cs typeface="Arial" panose="020B0604020202020204" pitchFamily="34" charset="0"/>
              </a:rPr>
              <a:t>ufundishaji</a:t>
            </a:r>
            <a:r>
              <a:rPr lang="en-CA" sz="2800" dirty="0">
                <a:latin typeface="Arial" panose="020B0604020202020204" pitchFamily="34" charset="0"/>
                <a:cs typeface="Arial" panose="020B0604020202020204" pitchFamily="34" charset="0"/>
              </a:rPr>
              <a:t> </a:t>
            </a:r>
            <a:r>
              <a:rPr lang="en-CA" sz="2800" dirty="0" err="1">
                <a:latin typeface="Arial" panose="020B0604020202020204" pitchFamily="34" charset="0"/>
                <a:cs typeface="Arial" panose="020B0604020202020204" pitchFamily="34" charset="0"/>
              </a:rPr>
              <a:t>na</a:t>
            </a:r>
            <a:r>
              <a:rPr lang="en-CA" sz="2800" dirty="0">
                <a:latin typeface="Arial" panose="020B0604020202020204" pitchFamily="34" charset="0"/>
                <a:cs typeface="Arial" panose="020B0604020202020204" pitchFamily="34" charset="0"/>
              </a:rPr>
              <a:t> </a:t>
            </a:r>
            <a:r>
              <a:rPr lang="en-CA" sz="2800" dirty="0" err="1">
                <a:latin typeface="Arial" panose="020B0604020202020204" pitchFamily="34" charset="0"/>
                <a:cs typeface="Arial" panose="020B0604020202020204" pitchFamily="34" charset="0"/>
              </a:rPr>
              <a:t>ujifunzaji</a:t>
            </a:r>
            <a:r>
              <a:rPr lang="en-CA" sz="2800" dirty="0">
                <a:latin typeface="Arial" panose="020B0604020202020204" pitchFamily="34" charset="0"/>
                <a:cs typeface="Arial" panose="020B0604020202020204" pitchFamily="34" charset="0"/>
              </a:rPr>
              <a:t> </a:t>
            </a:r>
            <a:r>
              <a:rPr lang="en-CA" sz="2800" dirty="0" err="1">
                <a:latin typeface="Arial" panose="020B0604020202020204" pitchFamily="34" charset="0"/>
                <a:cs typeface="Arial" panose="020B0604020202020204" pitchFamily="34" charset="0"/>
              </a:rPr>
              <a:t>katika</a:t>
            </a:r>
            <a:r>
              <a:rPr lang="en-CA" sz="2800" dirty="0">
                <a:latin typeface="Arial" panose="020B0604020202020204" pitchFamily="34" charset="0"/>
                <a:cs typeface="Arial" panose="020B0604020202020204" pitchFamily="34" charset="0"/>
              </a:rPr>
              <a:t> </a:t>
            </a:r>
            <a:r>
              <a:rPr lang="en-CA" sz="2800" dirty="0" err="1">
                <a:latin typeface="Arial" panose="020B0604020202020204" pitchFamily="34" charset="0"/>
                <a:cs typeface="Arial" panose="020B0604020202020204" pitchFamily="34" charset="0"/>
              </a:rPr>
              <a:t>elimu</a:t>
            </a:r>
            <a:r>
              <a:rPr lang="en-CA" sz="2800" dirty="0">
                <a:latin typeface="Arial" panose="020B0604020202020204" pitchFamily="34" charset="0"/>
                <a:cs typeface="Arial" panose="020B0604020202020204" pitchFamily="34" charset="0"/>
              </a:rPr>
              <a:t> </a:t>
            </a:r>
            <a:r>
              <a:rPr lang="en-CA" sz="2800" dirty="0" err="1">
                <a:latin typeface="Arial" panose="020B0604020202020204" pitchFamily="34" charset="0"/>
                <a:cs typeface="Arial" panose="020B0604020202020204" pitchFamily="34" charset="0"/>
              </a:rPr>
              <a:t>ya</a:t>
            </a:r>
            <a:r>
              <a:rPr lang="en-CA" sz="2800" dirty="0">
                <a:latin typeface="Arial" panose="020B0604020202020204" pitchFamily="34" charset="0"/>
                <a:cs typeface="Arial" panose="020B0604020202020204" pitchFamily="34" charset="0"/>
              </a:rPr>
              <a:t> </a:t>
            </a:r>
            <a:r>
              <a:rPr lang="en-CA" sz="2800" dirty="0" err="1">
                <a:latin typeface="Arial" panose="020B0604020202020204" pitchFamily="34" charset="0"/>
                <a:cs typeface="Arial" panose="020B0604020202020204" pitchFamily="34" charset="0"/>
              </a:rPr>
              <a:t>awali</a:t>
            </a:r>
            <a:r>
              <a:rPr lang="en-CA" sz="2800" dirty="0">
                <a:latin typeface="Arial" panose="020B0604020202020204" pitchFamily="34" charset="0"/>
                <a:cs typeface="Arial" panose="020B0604020202020204" pitchFamily="34" charset="0"/>
              </a:rPr>
              <a:t>.</a:t>
            </a:r>
          </a:p>
          <a:p>
            <a:pPr marL="808038">
              <a:buFont typeface="Wingdings" panose="05000000000000000000" pitchFamily="2" charset="2"/>
              <a:buChar char="ü"/>
            </a:pPr>
            <a:r>
              <a:rPr lang="en-CA" sz="2800" dirty="0" err="1">
                <a:latin typeface="Arial" panose="020B0604020202020204" pitchFamily="34" charset="0"/>
                <a:cs typeface="Arial" panose="020B0604020202020204" pitchFamily="34" charset="0"/>
              </a:rPr>
              <a:t>Umahiri</a:t>
            </a:r>
            <a:r>
              <a:rPr lang="en-CA" sz="2800" dirty="0">
                <a:latin typeface="Arial" panose="020B0604020202020204" pitchFamily="34" charset="0"/>
                <a:cs typeface="Arial" panose="020B0604020202020204" pitchFamily="34" charset="0"/>
              </a:rPr>
              <a:t> </a:t>
            </a:r>
            <a:r>
              <a:rPr lang="en-CA" sz="2800" dirty="0" err="1">
                <a:latin typeface="Arial" panose="020B0604020202020204" pitchFamily="34" charset="0"/>
                <a:cs typeface="Arial" panose="020B0604020202020204" pitchFamily="34" charset="0"/>
              </a:rPr>
              <a:t>wa</a:t>
            </a:r>
            <a:r>
              <a:rPr lang="en-CA" sz="2800" dirty="0">
                <a:latin typeface="Arial" panose="020B0604020202020204" pitchFamily="34" charset="0"/>
                <a:cs typeface="Arial" panose="020B0604020202020204" pitchFamily="34" charset="0"/>
              </a:rPr>
              <a:t> </a:t>
            </a:r>
            <a:r>
              <a:rPr lang="en-CA" sz="2800" dirty="0" err="1">
                <a:latin typeface="Arial" panose="020B0604020202020204" pitchFamily="34" charset="0"/>
                <a:cs typeface="Arial" panose="020B0604020202020204" pitchFamily="34" charset="0"/>
              </a:rPr>
              <a:t>kumjengea</a:t>
            </a:r>
            <a:r>
              <a:rPr lang="en-CA" sz="2800" dirty="0">
                <a:latin typeface="Arial" panose="020B0604020202020204" pitchFamily="34" charset="0"/>
                <a:cs typeface="Arial" panose="020B0604020202020204" pitchFamily="34" charset="0"/>
              </a:rPr>
              <a:t> </a:t>
            </a:r>
            <a:r>
              <a:rPr lang="en-CA" sz="2800" dirty="0" err="1">
                <a:latin typeface="Arial" panose="020B0604020202020204" pitchFamily="34" charset="0"/>
                <a:cs typeface="Arial" panose="020B0604020202020204" pitchFamily="34" charset="0"/>
              </a:rPr>
              <a:t>mwanafunzi</a:t>
            </a:r>
            <a:r>
              <a:rPr lang="en-CA" sz="2800" dirty="0">
                <a:latin typeface="Arial" panose="020B0604020202020204" pitchFamily="34" charset="0"/>
                <a:cs typeface="Arial" panose="020B0604020202020204" pitchFamily="34" charset="0"/>
              </a:rPr>
              <a:t> </a:t>
            </a:r>
            <a:r>
              <a:rPr lang="en-CA" sz="2800" dirty="0" err="1">
                <a:latin typeface="Arial" panose="020B0604020202020204" pitchFamily="34" charset="0"/>
                <a:cs typeface="Arial" panose="020B0604020202020204" pitchFamily="34" charset="0"/>
              </a:rPr>
              <a:t>maarifa</a:t>
            </a:r>
            <a:r>
              <a:rPr lang="en-CA" sz="2800" dirty="0">
                <a:latin typeface="Arial" panose="020B0604020202020204" pitchFamily="34" charset="0"/>
                <a:cs typeface="Arial" panose="020B0604020202020204" pitchFamily="34" charset="0"/>
              </a:rPr>
              <a:t>, </a:t>
            </a:r>
            <a:r>
              <a:rPr lang="en-CA" sz="2800" dirty="0" err="1">
                <a:latin typeface="Arial" panose="020B0604020202020204" pitchFamily="34" charset="0"/>
                <a:cs typeface="Arial" panose="020B0604020202020204" pitchFamily="34" charset="0"/>
              </a:rPr>
              <a:t>stadi</a:t>
            </a:r>
            <a:r>
              <a:rPr lang="en-CA" sz="2800" dirty="0">
                <a:latin typeface="Arial" panose="020B0604020202020204" pitchFamily="34" charset="0"/>
                <a:cs typeface="Arial" panose="020B0604020202020204" pitchFamily="34" charset="0"/>
              </a:rPr>
              <a:t> </a:t>
            </a:r>
            <a:r>
              <a:rPr lang="en-CA" sz="2800" dirty="0" err="1">
                <a:latin typeface="Arial" panose="020B0604020202020204" pitchFamily="34" charset="0"/>
                <a:cs typeface="Arial" panose="020B0604020202020204" pitchFamily="34" charset="0"/>
              </a:rPr>
              <a:t>na</a:t>
            </a:r>
            <a:r>
              <a:rPr lang="en-CA" sz="2800" dirty="0">
                <a:latin typeface="Arial" panose="020B0604020202020204" pitchFamily="34" charset="0"/>
                <a:cs typeface="Arial" panose="020B0604020202020204" pitchFamily="34" charset="0"/>
              </a:rPr>
              <a:t> </a:t>
            </a:r>
            <a:r>
              <a:rPr lang="en-CA" sz="2800" dirty="0" err="1">
                <a:latin typeface="Arial" panose="020B0604020202020204" pitchFamily="34" charset="0"/>
                <a:cs typeface="Arial" panose="020B0604020202020204" pitchFamily="34" charset="0"/>
              </a:rPr>
              <a:t>mwelekeo</a:t>
            </a:r>
            <a:r>
              <a:rPr lang="en-CA" sz="2800" dirty="0">
                <a:latin typeface="Arial" panose="020B0604020202020204" pitchFamily="34" charset="0"/>
                <a:cs typeface="Arial" panose="020B0604020202020204" pitchFamily="34" charset="0"/>
              </a:rPr>
              <a:t> </a:t>
            </a:r>
            <a:r>
              <a:rPr lang="en-CA" sz="2800" dirty="0" err="1">
                <a:latin typeface="Arial" panose="020B0604020202020204" pitchFamily="34" charset="0"/>
                <a:cs typeface="Arial" panose="020B0604020202020204" pitchFamily="34" charset="0"/>
              </a:rPr>
              <a:t>kama</a:t>
            </a:r>
            <a:r>
              <a:rPr lang="en-CA" sz="2800" dirty="0">
                <a:latin typeface="Arial" panose="020B0604020202020204" pitchFamily="34" charset="0"/>
                <a:cs typeface="Arial" panose="020B0604020202020204" pitchFamily="34" charset="0"/>
              </a:rPr>
              <a:t> </a:t>
            </a:r>
            <a:r>
              <a:rPr lang="en-CA" sz="2800" dirty="0" err="1">
                <a:latin typeface="Arial" panose="020B0604020202020204" pitchFamily="34" charset="0"/>
                <a:cs typeface="Arial" panose="020B0604020202020204" pitchFamily="34" charset="0"/>
              </a:rPr>
              <a:t>mtaala</a:t>
            </a:r>
            <a:r>
              <a:rPr lang="en-CA" sz="2800" dirty="0">
                <a:latin typeface="Arial" panose="020B0604020202020204" pitchFamily="34" charset="0"/>
                <a:cs typeface="Arial" panose="020B0604020202020204" pitchFamily="34" charset="0"/>
              </a:rPr>
              <a:t> </a:t>
            </a:r>
            <a:r>
              <a:rPr lang="en-CA" sz="2800" dirty="0" err="1">
                <a:latin typeface="Arial" panose="020B0604020202020204" pitchFamily="34" charset="0"/>
                <a:cs typeface="Arial" panose="020B0604020202020204" pitchFamily="34" charset="0"/>
              </a:rPr>
              <a:t>wa</a:t>
            </a:r>
            <a:r>
              <a:rPr lang="en-CA" sz="2800" dirty="0">
                <a:latin typeface="Arial" panose="020B0604020202020204" pitchFamily="34" charset="0"/>
                <a:cs typeface="Arial" panose="020B0604020202020204" pitchFamily="34" charset="0"/>
              </a:rPr>
              <a:t> </a:t>
            </a:r>
            <a:r>
              <a:rPr lang="en-CA" sz="2800" dirty="0" err="1">
                <a:latin typeface="Arial" panose="020B0604020202020204" pitchFamily="34" charset="0"/>
                <a:cs typeface="Arial" panose="020B0604020202020204" pitchFamily="34" charset="0"/>
              </a:rPr>
              <a:t>ujenzi</a:t>
            </a:r>
            <a:r>
              <a:rPr lang="en-CA" sz="2800" dirty="0">
                <a:latin typeface="Arial" panose="020B0604020202020204" pitchFamily="34" charset="0"/>
                <a:cs typeface="Arial" panose="020B0604020202020204" pitchFamily="34" charset="0"/>
              </a:rPr>
              <a:t> </a:t>
            </a:r>
            <a:r>
              <a:rPr lang="en-CA" sz="2800" dirty="0" err="1">
                <a:latin typeface="Arial" panose="020B0604020202020204" pitchFamily="34" charset="0"/>
                <a:cs typeface="Arial" panose="020B0604020202020204" pitchFamily="34" charset="0"/>
              </a:rPr>
              <a:t>wa</a:t>
            </a:r>
            <a:r>
              <a:rPr lang="en-CA" sz="2800" dirty="0">
                <a:latin typeface="Arial" panose="020B0604020202020204" pitchFamily="34" charset="0"/>
                <a:cs typeface="Arial" panose="020B0604020202020204" pitchFamily="34" charset="0"/>
              </a:rPr>
              <a:t> </a:t>
            </a:r>
            <a:r>
              <a:rPr lang="en-CA" sz="2800" dirty="0" err="1">
                <a:latin typeface="Arial" panose="020B0604020202020204" pitchFamily="34" charset="0"/>
                <a:cs typeface="Arial" panose="020B0604020202020204" pitchFamily="34" charset="0"/>
              </a:rPr>
              <a:t>umahiri</a:t>
            </a:r>
            <a:r>
              <a:rPr lang="en-CA" sz="2800" dirty="0">
                <a:latin typeface="Arial" panose="020B0604020202020204" pitchFamily="34" charset="0"/>
                <a:cs typeface="Arial" panose="020B0604020202020204" pitchFamily="34" charset="0"/>
              </a:rPr>
              <a:t> </a:t>
            </a:r>
            <a:r>
              <a:rPr lang="en-CA" sz="2800" dirty="0" err="1">
                <a:latin typeface="Arial" panose="020B0604020202020204" pitchFamily="34" charset="0"/>
                <a:cs typeface="Arial" panose="020B0604020202020204" pitchFamily="34" charset="0"/>
              </a:rPr>
              <a:t>unavyoelekeza</a:t>
            </a:r>
            <a:r>
              <a:rPr lang="en-CA" sz="2800" dirty="0">
                <a:latin typeface="Arial" panose="020B0604020202020204" pitchFamily="34" charset="0"/>
                <a:cs typeface="Arial" panose="020B0604020202020204" pitchFamily="34" charset="0"/>
              </a:rPr>
              <a:t>.</a:t>
            </a:r>
          </a:p>
          <a:p>
            <a:pPr>
              <a:buFont typeface="Wingdings" panose="05000000000000000000" pitchFamily="2" charset="2"/>
              <a:buChar char="ü"/>
            </a:pPr>
            <a:endParaRPr lang="en-CA" dirty="0"/>
          </a:p>
        </p:txBody>
      </p:sp>
      <p:sp>
        <p:nvSpPr>
          <p:cNvPr id="4" name="Slide Number Placeholder 3"/>
          <p:cNvSpPr>
            <a:spLocks noGrp="1"/>
          </p:cNvSpPr>
          <p:nvPr>
            <p:ph type="sldNum" sz="quarter" idx="12"/>
          </p:nvPr>
        </p:nvSpPr>
        <p:spPr/>
        <p:txBody>
          <a:bodyPr/>
          <a:lstStyle/>
          <a:p>
            <a:fld id="{A8C49640-C73F-DB47-8529-5EF0472658B0}" type="slidenum">
              <a:rPr lang="en-GB" altLang="en-US" smtClean="0"/>
              <a:pPr/>
              <a:t>60</a:t>
            </a:fld>
            <a:endParaRPr lang="en-GB" altLang="en-US"/>
          </a:p>
        </p:txBody>
      </p:sp>
    </p:spTree>
    <p:extLst>
      <p:ext uri="{BB962C8B-B14F-4D97-AF65-F5344CB8AC3E}">
        <p14:creationId xmlns:p14="http://schemas.microsoft.com/office/powerpoint/2010/main" val="3745683681"/>
      </p:ext>
    </p:extLst>
  </p:cSld>
  <p:clrMapOvr>
    <a:masterClrMapping/>
  </p:clrMapOvr>
  <p:transition spd="slow">
    <p:blinds dir="vert"/>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x-none" dirty="0" err="1">
                <a:latin typeface="Arial" panose="020B0604020202020204" pitchFamily="34" charset="0"/>
                <a:cs typeface="Arial" panose="020B0604020202020204" pitchFamily="34" charset="0"/>
              </a:rPr>
              <a:t>Elimu</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ya</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Ualimu</a:t>
            </a:r>
            <a:br>
              <a:rPr lang="en-US" altLang="x-none" dirty="0">
                <a:latin typeface="Arial" panose="020B0604020202020204" pitchFamily="34" charset="0"/>
                <a:cs typeface="Arial" panose="020B0604020202020204" pitchFamily="34" charset="0"/>
              </a:rPr>
            </a:br>
            <a:r>
              <a:rPr lang="en-US" altLang="x-none" dirty="0">
                <a:latin typeface="Arial" panose="020B0604020202020204" pitchFamily="34" charset="0"/>
                <a:cs typeface="Arial" panose="020B0604020202020204" pitchFamily="34" charset="0"/>
              </a:rPr>
              <a:t>(</a:t>
            </a:r>
            <a:r>
              <a:rPr lang="en-US" altLang="x-none" dirty="0" err="1">
                <a:latin typeface="Arial" panose="020B0604020202020204" pitchFamily="34" charset="0"/>
                <a:cs typeface="Arial" panose="020B0604020202020204" pitchFamily="34" charset="0"/>
              </a:rPr>
              <a:t>Mitaala</a:t>
            </a:r>
            <a:r>
              <a:rPr lang="en-US" altLang="x-none" dirty="0">
                <a:latin typeface="Arial" panose="020B0604020202020204" pitchFamily="34" charset="0"/>
                <a:cs typeface="Arial" panose="020B0604020202020204" pitchFamily="34" charset="0"/>
              </a:rPr>
              <a:t>)…</a:t>
            </a:r>
            <a:endParaRPr lang="en-US" dirty="0"/>
          </a:p>
        </p:txBody>
      </p:sp>
      <p:sp>
        <p:nvSpPr>
          <p:cNvPr id="3" name="Content Placeholder 2"/>
          <p:cNvSpPr>
            <a:spLocks noGrp="1"/>
          </p:cNvSpPr>
          <p:nvPr>
            <p:ph idx="1"/>
          </p:nvPr>
        </p:nvSpPr>
        <p:spPr>
          <a:xfrm>
            <a:off x="457200" y="1585913"/>
            <a:ext cx="8363272" cy="4525962"/>
          </a:xfrm>
        </p:spPr>
        <p:txBody>
          <a:bodyPr/>
          <a:lstStyle/>
          <a:p>
            <a:pPr marL="514350" indent="-457200" algn="just">
              <a:buFont typeface="Wingdings" panose="05000000000000000000" pitchFamily="2" charset="2"/>
              <a:buChar char="Ø"/>
            </a:pPr>
            <a:r>
              <a:rPr lang="ms-MY" sz="2800" dirty="0">
                <a:latin typeface="Arial" panose="020B0604020202020204" pitchFamily="34" charset="0"/>
                <a:cs typeface="Arial" panose="020B0604020202020204" pitchFamily="34" charset="0"/>
              </a:rPr>
              <a:t>Ili kuwezesha ufanisi katika mawasiliano mwalimu tarajali: </a:t>
            </a:r>
          </a:p>
          <a:p>
            <a:pPr lvl="1" algn="just">
              <a:buFont typeface="Wingdings" panose="05000000000000000000" pitchFamily="2" charset="2"/>
              <a:buChar char="ü"/>
            </a:pPr>
            <a:r>
              <a:rPr lang="ms-MY" dirty="0">
                <a:latin typeface="Arial" panose="020B0604020202020204" pitchFamily="34" charset="0"/>
                <a:cs typeface="Arial" panose="020B0604020202020204" pitchFamily="34" charset="0"/>
              </a:rPr>
              <a:t>Atafundishwa  katika lugha ambayo atafundishia.</a:t>
            </a:r>
          </a:p>
          <a:p>
            <a:pPr lvl="1" algn="just">
              <a:buFont typeface="Wingdings" panose="05000000000000000000" pitchFamily="2" charset="2"/>
              <a:buChar char="ü"/>
            </a:pPr>
            <a:r>
              <a:rPr lang="ms-MY" dirty="0" err="1">
                <a:latin typeface="Arial" panose="020B0604020202020204" pitchFamily="34" charset="0"/>
                <a:cs typeface="Arial" panose="020B0604020202020204" pitchFamily="34" charset="0"/>
              </a:rPr>
              <a:t>tumeanzishwa</a:t>
            </a:r>
            <a:r>
              <a:rPr lang="ms-MY" dirty="0">
                <a:latin typeface="Arial" panose="020B0604020202020204" pitchFamily="34" charset="0"/>
                <a:cs typeface="Arial" panose="020B0604020202020204" pitchFamily="34" charset="0"/>
              </a:rPr>
              <a:t> somo jipya la lazima linalotilia mkazo kujenga uwezo wa kuwasiliana kitaalamu </a:t>
            </a:r>
            <a:r>
              <a:rPr lang="ms-MY" i="1" dirty="0">
                <a:latin typeface="Arial" panose="020B0604020202020204" pitchFamily="34" charset="0"/>
                <a:cs typeface="Arial" panose="020B0604020202020204" pitchFamily="34" charset="0"/>
              </a:rPr>
              <a:t>(Professional Communication for Teachers) </a:t>
            </a:r>
            <a:r>
              <a:rPr lang="ms-MY" dirty="0">
                <a:latin typeface="Arial" panose="020B0604020202020204" pitchFamily="34" charset="0"/>
                <a:cs typeface="Arial" panose="020B0604020202020204" pitchFamily="34" charset="0"/>
              </a:rPr>
              <a:t>katika lugha watakayotumia kufundishia.</a:t>
            </a:r>
          </a:p>
        </p:txBody>
      </p:sp>
      <p:sp>
        <p:nvSpPr>
          <p:cNvPr id="4" name="Slide Number Placeholder 3"/>
          <p:cNvSpPr>
            <a:spLocks noGrp="1"/>
          </p:cNvSpPr>
          <p:nvPr>
            <p:ph type="sldNum" sz="quarter" idx="12"/>
          </p:nvPr>
        </p:nvSpPr>
        <p:spPr/>
        <p:txBody>
          <a:bodyPr/>
          <a:lstStyle/>
          <a:p>
            <a:fld id="{A8C49640-C73F-DB47-8529-5EF0472658B0}" type="slidenum">
              <a:rPr lang="en-GB" altLang="en-US" smtClean="0"/>
              <a:pPr/>
              <a:t>61</a:t>
            </a:fld>
            <a:endParaRPr lang="en-GB" altLang="en-US"/>
          </a:p>
        </p:txBody>
      </p:sp>
    </p:spTree>
    <p:extLst>
      <p:ext uri="{BB962C8B-B14F-4D97-AF65-F5344CB8AC3E}">
        <p14:creationId xmlns:p14="http://schemas.microsoft.com/office/powerpoint/2010/main" val="1572589745"/>
      </p:ext>
    </p:extLst>
  </p:cSld>
  <p:clrMapOvr>
    <a:masterClrMapping/>
  </p:clrMapOvr>
  <p:transition spd="slow">
    <p:blinds dir="ver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332656"/>
            <a:ext cx="6624736" cy="922114"/>
          </a:xfrm>
        </p:spPr>
        <p:txBody>
          <a:bodyPr/>
          <a:lstStyle/>
          <a:p>
            <a:r>
              <a:rPr lang="en-US" altLang="x-none" dirty="0" err="1">
                <a:latin typeface="Arial" panose="020B0604020202020204" pitchFamily="34" charset="0"/>
                <a:cs typeface="Arial" panose="020B0604020202020204" pitchFamily="34" charset="0"/>
              </a:rPr>
              <a:t>Elimu</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ya</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Ualimu</a:t>
            </a:r>
            <a:br>
              <a:rPr lang="en-US" altLang="x-none" dirty="0">
                <a:latin typeface="Arial" panose="020B0604020202020204" pitchFamily="34" charset="0"/>
                <a:cs typeface="Arial" panose="020B0604020202020204" pitchFamily="34" charset="0"/>
              </a:rPr>
            </a:br>
            <a:r>
              <a:rPr lang="en-US" altLang="x-none" dirty="0">
                <a:latin typeface="Arial" panose="020B0604020202020204" pitchFamily="34" charset="0"/>
                <a:cs typeface="Arial" panose="020B0604020202020204" pitchFamily="34" charset="0"/>
              </a:rPr>
              <a:t>(</a:t>
            </a:r>
            <a:r>
              <a:rPr lang="en-US" altLang="x-none" dirty="0" err="1">
                <a:latin typeface="Arial" panose="020B0604020202020204" pitchFamily="34" charset="0"/>
                <a:cs typeface="Arial" panose="020B0604020202020204" pitchFamily="34" charset="0"/>
              </a:rPr>
              <a:t>Mitaala</a:t>
            </a:r>
            <a:r>
              <a:rPr lang="en-US" altLang="x-none" dirty="0">
                <a:latin typeface="Arial" panose="020B0604020202020204" pitchFamily="34" charset="0"/>
                <a:cs typeface="Arial" panose="020B0604020202020204" pitchFamily="34" charset="0"/>
              </a:rPr>
              <a:t>)…</a:t>
            </a:r>
            <a:endParaRPr lang="en-US" dirty="0"/>
          </a:p>
        </p:txBody>
      </p:sp>
      <p:sp>
        <p:nvSpPr>
          <p:cNvPr id="3" name="Content Placeholder 2"/>
          <p:cNvSpPr>
            <a:spLocks noGrp="1"/>
          </p:cNvSpPr>
          <p:nvPr>
            <p:ph idx="1"/>
          </p:nvPr>
        </p:nvSpPr>
        <p:spPr/>
        <p:txBody>
          <a:bodyPr/>
          <a:lstStyle/>
          <a:p>
            <a:pPr lvl="1" algn="just">
              <a:buFont typeface="Wingdings" panose="05000000000000000000" pitchFamily="2" charset="2"/>
              <a:buChar char="Ø"/>
            </a:pPr>
            <a:r>
              <a:rPr lang="ms-MY" dirty="0">
                <a:latin typeface="Arial" panose="020B0604020202020204" pitchFamily="34" charset="0"/>
                <a:cs typeface="Arial" panose="020B0604020202020204" pitchFamily="34" charset="0"/>
              </a:rPr>
              <a:t>Mbinu za upimaji: </a:t>
            </a:r>
          </a:p>
          <a:p>
            <a:pPr marL="808038" lvl="1" indent="0" algn="just">
              <a:buNone/>
            </a:pPr>
            <a:r>
              <a:rPr lang="ms-MY" dirty="0">
                <a:latin typeface="Arial" panose="020B0604020202020204" pitchFamily="34" charset="0"/>
                <a:cs typeface="Arial" panose="020B0604020202020204" pitchFamily="34" charset="0"/>
              </a:rPr>
              <a:t>Mwalimu </a:t>
            </a:r>
            <a:r>
              <a:rPr lang="ms-MY" dirty="0" err="1">
                <a:latin typeface="Arial" panose="020B0604020202020204" pitchFamily="34" charset="0"/>
                <a:cs typeface="Arial" panose="020B0604020202020204" pitchFamily="34" charset="0"/>
              </a:rPr>
              <a:t>tarajali</a:t>
            </a:r>
            <a:r>
              <a:rPr lang="ms-MY" dirty="0">
                <a:latin typeface="Arial" panose="020B0604020202020204" pitchFamily="34" charset="0"/>
                <a:cs typeface="Arial" panose="020B0604020202020204" pitchFamily="34" charset="0"/>
              </a:rPr>
              <a:t> </a:t>
            </a:r>
            <a:r>
              <a:rPr lang="ms-MY" dirty="0" err="1">
                <a:latin typeface="Arial" panose="020B0604020202020204" pitchFamily="34" charset="0"/>
                <a:cs typeface="Arial" panose="020B0604020202020204" pitchFamily="34" charset="0"/>
              </a:rPr>
              <a:t>atafundishwa</a:t>
            </a:r>
            <a:r>
              <a:rPr lang="ms-MY" dirty="0">
                <a:latin typeface="Arial" panose="020B0604020202020204" pitchFamily="34" charset="0"/>
                <a:cs typeface="Arial" panose="020B0604020202020204" pitchFamily="34" charset="0"/>
              </a:rPr>
              <a:t> mbinu za upimaji endelevu na tamati unaozingatia ujenzi wa umahiri pamoja na kukuza Stadi za Karne ya 21. </a:t>
            </a:r>
          </a:p>
          <a:p>
            <a:pPr marL="860425" lvl="1" indent="-346075" algn="just">
              <a:buFont typeface="Wingdings" panose="05000000000000000000" pitchFamily="2" charset="2"/>
              <a:buChar char="Ø"/>
            </a:pPr>
            <a:r>
              <a:rPr lang="ms-MY" dirty="0">
                <a:latin typeface="Arial" panose="020B0604020202020204" pitchFamily="34" charset="0"/>
                <a:cs typeface="Arial" panose="020B0604020202020204" pitchFamily="34" charset="0"/>
              </a:rPr>
              <a:t>Kwa ujumla, Mtaala wa Elimu ya Ualimu umeweka msisitizo kwenye kumjengea mwalimu tarajali umahiri katika mbinu za kufundishia na ualimu kwa vitendo.</a:t>
            </a:r>
            <a:endParaRPr lang="en-US" dirty="0">
              <a:latin typeface="Arial" panose="020B0604020202020204" pitchFamily="34" charset="0"/>
              <a:cs typeface="Arial" panose="020B0604020202020204" pitchFamily="34" charset="0"/>
            </a:endParaRPr>
          </a:p>
          <a:p>
            <a:pPr marL="0" indent="0">
              <a:buNone/>
            </a:pPr>
            <a:endParaRPr lang="en-US" dirty="0"/>
          </a:p>
        </p:txBody>
      </p:sp>
      <p:sp>
        <p:nvSpPr>
          <p:cNvPr id="4" name="Slide Number Placeholder 3"/>
          <p:cNvSpPr>
            <a:spLocks noGrp="1"/>
          </p:cNvSpPr>
          <p:nvPr>
            <p:ph type="sldNum" sz="quarter" idx="12"/>
          </p:nvPr>
        </p:nvSpPr>
        <p:spPr/>
        <p:txBody>
          <a:bodyPr/>
          <a:lstStyle/>
          <a:p>
            <a:fld id="{A8C49640-C73F-DB47-8529-5EF0472658B0}" type="slidenum">
              <a:rPr lang="en-GB" altLang="en-US" smtClean="0"/>
              <a:pPr/>
              <a:t>62</a:t>
            </a:fld>
            <a:endParaRPr lang="en-GB" altLang="en-US"/>
          </a:p>
        </p:txBody>
      </p:sp>
    </p:spTree>
    <p:extLst>
      <p:ext uri="{BB962C8B-B14F-4D97-AF65-F5344CB8AC3E}">
        <p14:creationId xmlns:p14="http://schemas.microsoft.com/office/powerpoint/2010/main" val="945986594"/>
      </p:ext>
    </p:extLst>
  </p:cSld>
  <p:clrMapOvr>
    <a:masterClrMapping/>
  </p:clrMapOvr>
  <p:transition spd="slow">
    <p:blinds dir="vert"/>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0E2232EC-D223-929C-1032-5D3F4B8A61CD}"/>
              </a:ext>
            </a:extLst>
          </p:cNvPr>
          <p:cNvSpPr>
            <a:spLocks noGrp="1"/>
          </p:cNvSpPr>
          <p:nvPr>
            <p:ph type="title"/>
          </p:nvPr>
        </p:nvSpPr>
        <p:spPr>
          <a:xfrm>
            <a:off x="971600" y="332656"/>
            <a:ext cx="7128792" cy="922114"/>
          </a:xfrm>
        </p:spPr>
        <p:txBody>
          <a:bodyPr/>
          <a:lstStyle/>
          <a:p>
            <a:pPr algn="ctr"/>
            <a:r>
              <a:rPr lang="en-US" altLang="x-none" b="1" dirty="0" err="1">
                <a:latin typeface="Arial" panose="020B0604020202020204" pitchFamily="34" charset="0"/>
                <a:cs typeface="Arial" panose="020B0604020202020204" pitchFamily="34" charset="0"/>
              </a:rPr>
              <a:t>Mkakati</a:t>
            </a:r>
            <a:r>
              <a:rPr lang="en-US" altLang="x-none" b="1" dirty="0">
                <a:latin typeface="Arial" panose="020B0604020202020204" pitchFamily="34" charset="0"/>
                <a:cs typeface="Arial" panose="020B0604020202020204" pitchFamily="34" charset="0"/>
              </a:rPr>
              <a:t> </a:t>
            </a:r>
            <a:r>
              <a:rPr lang="en-US" altLang="x-none" b="1" dirty="0" err="1">
                <a:latin typeface="Arial" panose="020B0604020202020204" pitchFamily="34" charset="0"/>
                <a:cs typeface="Arial" panose="020B0604020202020204" pitchFamily="34" charset="0"/>
              </a:rPr>
              <a:t>wa</a:t>
            </a:r>
            <a:r>
              <a:rPr lang="en-US" altLang="x-none" b="1" dirty="0">
                <a:latin typeface="Arial" panose="020B0604020202020204" pitchFamily="34" charset="0"/>
                <a:cs typeface="Arial" panose="020B0604020202020204" pitchFamily="34" charset="0"/>
              </a:rPr>
              <a:t> </a:t>
            </a:r>
            <a:r>
              <a:rPr lang="en-US" altLang="x-none" b="1" dirty="0" err="1">
                <a:latin typeface="Arial" panose="020B0604020202020204" pitchFamily="34" charset="0"/>
                <a:cs typeface="Arial" panose="020B0604020202020204" pitchFamily="34" charset="0"/>
              </a:rPr>
              <a:t>Utekelezaji</a:t>
            </a:r>
            <a:endParaRPr lang="en-US" altLang="x-none" b="1" dirty="0">
              <a:latin typeface="Arial" panose="020B0604020202020204" pitchFamily="34" charset="0"/>
              <a:cs typeface="Arial" panose="020B0604020202020204" pitchFamily="34" charset="0"/>
            </a:endParaRPr>
          </a:p>
        </p:txBody>
      </p:sp>
      <p:sp>
        <p:nvSpPr>
          <p:cNvPr id="22530" name="Content Placeholder 2">
            <a:extLst>
              <a:ext uri="{FF2B5EF4-FFF2-40B4-BE49-F238E27FC236}">
                <a16:creationId xmlns:a16="http://schemas.microsoft.com/office/drawing/2014/main" id="{EF8BABC9-FA38-DD08-0FC7-A47190A33743}"/>
              </a:ext>
            </a:extLst>
          </p:cNvPr>
          <p:cNvSpPr>
            <a:spLocks noGrp="1"/>
          </p:cNvSpPr>
          <p:nvPr>
            <p:ph idx="1"/>
          </p:nvPr>
        </p:nvSpPr>
        <p:spPr>
          <a:xfrm>
            <a:off x="467544" y="1340768"/>
            <a:ext cx="8424936" cy="4824536"/>
          </a:xfrm>
        </p:spPr>
        <p:txBody>
          <a:bodyPr/>
          <a:lstStyle/>
          <a:p>
            <a:pPr algn="just">
              <a:buFont typeface="Wingdings" panose="05000000000000000000" pitchFamily="2" charset="2"/>
              <a:buChar char="v"/>
            </a:pPr>
            <a:r>
              <a:rPr lang="en-US" sz="2800" dirty="0" err="1">
                <a:latin typeface="Arial" panose="020B0604020202020204" pitchFamily="34" charset="0"/>
                <a:cs typeface="Arial" panose="020B0604020202020204" pitchFamily="34" charset="0"/>
              </a:rPr>
              <a:t>Mabadiliko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yanayopendekezwa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makubwa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kwa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kiasi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kikubwa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yametokana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maoni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ya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wadau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Hivyo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jamii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ina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matarajio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makubwa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inasubiri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kwa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shauku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utekelezaji</a:t>
            </a:r>
            <a:r>
              <a:rPr lang="en-US" sz="2800" dirty="0">
                <a:latin typeface="Arial" panose="020B0604020202020204" pitchFamily="34" charset="0"/>
                <a:cs typeface="Arial" panose="020B0604020202020204" pitchFamily="34" charset="0"/>
              </a:rPr>
              <a:t> wake. </a:t>
            </a:r>
          </a:p>
          <a:p>
            <a:pPr algn="just">
              <a:buFont typeface="Wingdings" panose="05000000000000000000" pitchFamily="2" charset="2"/>
              <a:buChar char="v"/>
            </a:pPr>
            <a:r>
              <a:rPr lang="en-US" sz="2800" dirty="0">
                <a:latin typeface="Arial" panose="020B0604020202020204" pitchFamily="34" charset="0"/>
                <a:cs typeface="Arial" panose="020B0604020202020204" pitchFamily="34" charset="0"/>
              </a:rPr>
              <a:t>Kwa </a:t>
            </a:r>
            <a:r>
              <a:rPr lang="en-US" sz="2800" dirty="0" err="1">
                <a:latin typeface="Arial" panose="020B0604020202020204" pitchFamily="34" charset="0"/>
                <a:cs typeface="Arial" panose="020B0604020202020204" pitchFamily="34" charset="0"/>
              </a:rPr>
              <a:t>hiyo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lazima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kuhakikisha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kwamba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utekelezaji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unakidhi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matarajio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shauku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hiyo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ya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jamii</a:t>
            </a:r>
            <a:r>
              <a:rPr lang="en-US" sz="2800" dirty="0">
                <a:latin typeface="Arial" panose="020B0604020202020204" pitchFamily="34" charset="0"/>
                <a:cs typeface="Arial" panose="020B0604020202020204" pitchFamily="34" charset="0"/>
              </a:rPr>
              <a:t>. </a:t>
            </a:r>
          </a:p>
          <a:p>
            <a:pPr algn="just">
              <a:buFont typeface="Wingdings" panose="05000000000000000000" pitchFamily="2" charset="2"/>
              <a:buChar char="v"/>
            </a:pPr>
            <a:r>
              <a:rPr lang="en-US" sz="2800" dirty="0">
                <a:latin typeface="Arial" panose="020B0604020202020204" pitchFamily="34" charset="0"/>
                <a:cs typeface="Arial" panose="020B0604020202020204" pitchFamily="34" charset="0"/>
              </a:rPr>
              <a:t>Ili </a:t>
            </a:r>
            <a:r>
              <a:rPr lang="en-US" sz="2800" dirty="0" err="1">
                <a:latin typeface="Arial" panose="020B0604020202020204" pitchFamily="34" charset="0"/>
                <a:cs typeface="Arial" panose="020B0604020202020204" pitchFamily="34" charset="0"/>
              </a:rPr>
              <a:t>kuhakikisha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hayo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utekelezaji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umepangwa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kufanyika</a:t>
            </a:r>
            <a:r>
              <a:rPr lang="en-US" sz="2800" dirty="0">
                <a:latin typeface="Arial" panose="020B0604020202020204" pitchFamily="34" charset="0"/>
                <a:cs typeface="Arial" panose="020B0604020202020204" pitchFamily="34" charset="0"/>
              </a:rPr>
              <a:t> kwa </a:t>
            </a:r>
            <a:r>
              <a:rPr lang="en-US" sz="2800" dirty="0" err="1">
                <a:latin typeface="Arial" panose="020B0604020202020204" pitchFamily="34" charset="0"/>
                <a:cs typeface="Arial" panose="020B0604020202020204" pitchFamily="34" charset="0"/>
              </a:rPr>
              <a:t>umakini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mkubwa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katika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muda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mfupi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ili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kuepusha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jamii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kupoteza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shauku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ya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mabadiliko</a:t>
            </a:r>
            <a:r>
              <a:rPr lang="en-US" sz="2800" dirty="0">
                <a:latin typeface="Arial" panose="020B0604020202020204" pitchFamily="34" charset="0"/>
                <a:cs typeface="Arial" panose="020B0604020202020204" pitchFamily="34" charset="0"/>
              </a:rPr>
              <a:t>. </a:t>
            </a:r>
          </a:p>
          <a:p>
            <a:pPr algn="just">
              <a:buFont typeface="Wingdings" panose="05000000000000000000" pitchFamily="2" charset="2"/>
              <a:buChar char="v"/>
            </a:pPr>
            <a:endParaRPr lang="en-US" sz="2800" dirty="0">
              <a:latin typeface="Arial" panose="020B0604020202020204" pitchFamily="34" charset="0"/>
              <a:cs typeface="Arial" panose="020B0604020202020204" pitchFamily="34" charset="0"/>
            </a:endParaRPr>
          </a:p>
          <a:p>
            <a:pPr marL="0" indent="0" algn="just">
              <a:buNone/>
            </a:pPr>
            <a:endParaRPr lang="en-US" dirty="0"/>
          </a:p>
          <a:p>
            <a:endParaRPr lang="en-US" altLang="x-none" dirty="0"/>
          </a:p>
        </p:txBody>
      </p:sp>
    </p:spTree>
    <p:extLst>
      <p:ext uri="{BB962C8B-B14F-4D97-AF65-F5344CB8AC3E}">
        <p14:creationId xmlns:p14="http://schemas.microsoft.com/office/powerpoint/2010/main" val="3256459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BA07544F-CAAC-723D-41A9-D7B5187466E2}"/>
              </a:ext>
            </a:extLst>
          </p:cNvPr>
          <p:cNvSpPr>
            <a:spLocks noGrp="1"/>
          </p:cNvSpPr>
          <p:nvPr>
            <p:ph type="title"/>
          </p:nvPr>
        </p:nvSpPr>
        <p:spPr>
          <a:xfrm>
            <a:off x="1115616" y="260648"/>
            <a:ext cx="7344816" cy="1282154"/>
          </a:xfrm>
        </p:spPr>
        <p:txBody>
          <a:bodyPr/>
          <a:lstStyle/>
          <a:p>
            <a:r>
              <a:rPr lang="en-US" altLang="x-none" b="1" dirty="0" err="1">
                <a:latin typeface="Arial" panose="020B0604020202020204" pitchFamily="34" charset="0"/>
                <a:cs typeface="Arial" panose="020B0604020202020204" pitchFamily="34" charset="0"/>
              </a:rPr>
              <a:t>Mkakati</a:t>
            </a:r>
            <a:r>
              <a:rPr lang="en-US" altLang="x-none" b="1" dirty="0">
                <a:latin typeface="Arial" panose="020B0604020202020204" pitchFamily="34" charset="0"/>
                <a:cs typeface="Arial" panose="020B0604020202020204" pitchFamily="34" charset="0"/>
              </a:rPr>
              <a:t> </a:t>
            </a:r>
            <a:r>
              <a:rPr lang="en-US" altLang="x-none" b="1" dirty="0" err="1">
                <a:latin typeface="Arial" panose="020B0604020202020204" pitchFamily="34" charset="0"/>
                <a:cs typeface="Arial" panose="020B0604020202020204" pitchFamily="34" charset="0"/>
              </a:rPr>
              <a:t>wa</a:t>
            </a:r>
            <a:r>
              <a:rPr lang="en-US" altLang="x-none" b="1"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Utekelezaji</a:t>
            </a:r>
            <a:r>
              <a:rPr lang="en-US" altLang="x-none" dirty="0">
                <a:latin typeface="Arial" panose="020B0604020202020204" pitchFamily="34" charset="0"/>
                <a:cs typeface="Arial" panose="020B0604020202020204" pitchFamily="34" charset="0"/>
              </a:rPr>
              <a:t>…</a:t>
            </a:r>
            <a:endParaRPr lang="en-US" altLang="x-none" b="1" dirty="0">
              <a:latin typeface="Arial" panose="020B0604020202020204" pitchFamily="34" charset="0"/>
              <a:cs typeface="Arial" panose="020B0604020202020204" pitchFamily="34" charset="0"/>
            </a:endParaRPr>
          </a:p>
        </p:txBody>
      </p:sp>
      <p:sp>
        <p:nvSpPr>
          <p:cNvPr id="23554" name="Content Placeholder 2">
            <a:extLst>
              <a:ext uri="{FF2B5EF4-FFF2-40B4-BE49-F238E27FC236}">
                <a16:creationId xmlns:a16="http://schemas.microsoft.com/office/drawing/2014/main" id="{51CE41A0-9CEA-B6DA-B5FB-79E473461F88}"/>
              </a:ext>
            </a:extLst>
          </p:cNvPr>
          <p:cNvSpPr>
            <a:spLocks noGrp="1"/>
          </p:cNvSpPr>
          <p:nvPr>
            <p:ph idx="1"/>
          </p:nvPr>
        </p:nvSpPr>
        <p:spPr>
          <a:xfrm>
            <a:off x="611560" y="1412776"/>
            <a:ext cx="8208912" cy="4824536"/>
          </a:xfrm>
        </p:spPr>
        <p:txBody>
          <a:bodyPr/>
          <a:lstStyle/>
          <a:p>
            <a:pPr algn="just">
              <a:buFont typeface="Wingdings" panose="05000000000000000000" pitchFamily="2" charset="2"/>
              <a:buChar char="v"/>
            </a:pPr>
            <a:r>
              <a:rPr lang="en-US" sz="2800" dirty="0">
                <a:latin typeface="Arial" panose="020B0604020202020204" pitchFamily="34" charset="0"/>
                <a:cs typeface="Arial" panose="020B0604020202020204" pitchFamily="34" charset="0"/>
              </a:rPr>
              <a:t>Ili </a:t>
            </a:r>
            <a:r>
              <a:rPr lang="en-US" sz="2800" dirty="0" err="1">
                <a:latin typeface="Arial" panose="020B0604020202020204" pitchFamily="34" charset="0"/>
                <a:cs typeface="Arial" panose="020B0604020202020204" pitchFamily="34" charset="0"/>
              </a:rPr>
              <a:t>kufanya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gharama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iwe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himilivu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mabadiliko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haya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yamepagwa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kutekelezwa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hatua</a:t>
            </a:r>
            <a:r>
              <a:rPr lang="en-US" sz="2800" dirty="0">
                <a:latin typeface="Arial" panose="020B0604020202020204" pitchFamily="34" charset="0"/>
                <a:cs typeface="Arial" panose="020B0604020202020204" pitchFamily="34" charset="0"/>
              </a:rPr>
              <a:t> kwa </a:t>
            </a:r>
            <a:r>
              <a:rPr lang="en-US" sz="2800" dirty="0" err="1">
                <a:latin typeface="Arial" panose="020B0604020202020204" pitchFamily="34" charset="0"/>
                <a:cs typeface="Arial" panose="020B0604020202020204" pitchFamily="34" charset="0"/>
              </a:rPr>
              <a:t>hatua</a:t>
            </a:r>
            <a:r>
              <a:rPr lang="en-US" sz="2800" dirty="0">
                <a:latin typeface="Arial" panose="020B0604020202020204" pitchFamily="34" charset="0"/>
                <a:cs typeface="Arial" panose="020B0604020202020204" pitchFamily="34" charset="0"/>
              </a:rPr>
              <a:t> kwa </a:t>
            </a:r>
            <a:r>
              <a:rPr lang="en-US" sz="2800" dirty="0" err="1">
                <a:latin typeface="Arial" panose="020B0604020202020204" pitchFamily="34" charset="0"/>
                <a:cs typeface="Arial" panose="020B0604020202020204" pitchFamily="34" charset="0"/>
              </a:rPr>
              <a:t>kuzingatia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matarajio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shauku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ya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jamii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pamoja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hali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halisi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ya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kibajeti</a:t>
            </a:r>
            <a:r>
              <a:rPr lang="en-US" sz="2800" dirty="0">
                <a:latin typeface="Arial" panose="020B0604020202020204" pitchFamily="34" charset="0"/>
                <a:cs typeface="Arial" panose="020B0604020202020204" pitchFamily="34" charset="0"/>
              </a:rPr>
              <a:t>. </a:t>
            </a:r>
          </a:p>
          <a:p>
            <a:pPr algn="just">
              <a:buFont typeface="Wingdings" panose="05000000000000000000" pitchFamily="2" charset="2"/>
              <a:buChar char="v"/>
            </a:pPr>
            <a:r>
              <a:rPr lang="en-US" sz="2800" dirty="0">
                <a:latin typeface="Arial" panose="020B0604020202020204" pitchFamily="34" charset="0"/>
                <a:cs typeface="Arial" panose="020B0604020202020204" pitchFamily="34" charset="0"/>
              </a:rPr>
              <a:t>Kwa </a:t>
            </a:r>
            <a:r>
              <a:rPr lang="en-US" sz="2800" dirty="0" err="1">
                <a:latin typeface="Arial" panose="020B0604020202020204" pitchFamily="34" charset="0"/>
                <a:cs typeface="Arial" panose="020B0604020202020204" pitchFamily="34" charset="0"/>
              </a:rPr>
              <a:t>kuzingatia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hayo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utekelezaji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utafanyika</a:t>
            </a:r>
            <a:r>
              <a:rPr lang="en-US" sz="2800" dirty="0">
                <a:latin typeface="Arial" panose="020B0604020202020204" pitchFamily="34" charset="0"/>
                <a:cs typeface="Arial" panose="020B0604020202020204" pitchFamily="34" charset="0"/>
              </a:rPr>
              <a:t> kwa </a:t>
            </a:r>
            <a:r>
              <a:rPr lang="en-US" sz="2800" dirty="0" err="1">
                <a:latin typeface="Arial" panose="020B0604020202020204" pitchFamily="34" charset="0"/>
                <a:cs typeface="Arial" panose="020B0604020202020204" pitchFamily="34" charset="0"/>
              </a:rPr>
              <a:t>makundi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ya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madarasa</a:t>
            </a:r>
            <a:r>
              <a:rPr lang="en-US" sz="2800" dirty="0">
                <a:latin typeface="Arial" panose="020B0604020202020204" pitchFamily="34" charset="0"/>
                <a:cs typeface="Arial" panose="020B0604020202020204" pitchFamily="34" charset="0"/>
              </a:rPr>
              <a:t> kwa </a:t>
            </a:r>
            <a:r>
              <a:rPr lang="en-US" sz="2800" dirty="0" err="1">
                <a:latin typeface="Arial" panose="020B0604020202020204" pitchFamily="34" charset="0"/>
                <a:cs typeface="Arial" panose="020B0604020202020204" pitchFamily="34" charset="0"/>
              </a:rPr>
              <a:t>kuanzia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darasa</a:t>
            </a:r>
            <a:r>
              <a:rPr lang="en-US" sz="2800" dirty="0">
                <a:latin typeface="Arial" panose="020B0604020202020204" pitchFamily="34" charset="0"/>
                <a:cs typeface="Arial" panose="020B0604020202020204" pitchFamily="34" charset="0"/>
              </a:rPr>
              <a:t> la </a:t>
            </a:r>
            <a:r>
              <a:rPr lang="en-US" sz="2800" dirty="0" err="1">
                <a:latin typeface="Arial" panose="020B0604020202020204" pitchFamily="34" charset="0"/>
                <a:cs typeface="Arial" panose="020B0604020202020204" pitchFamily="34" charset="0"/>
              </a:rPr>
              <a:t>chini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katika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kila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kundi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kama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inavyooneshwa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kwenye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jedwali</a:t>
            </a:r>
            <a:r>
              <a:rPr lang="en-US" sz="2800" dirty="0">
                <a:latin typeface="Arial" panose="020B0604020202020204" pitchFamily="34" charset="0"/>
                <a:cs typeface="Arial" panose="020B0604020202020204" pitchFamily="34" charset="0"/>
              </a:rPr>
              <a:t>.</a:t>
            </a:r>
          </a:p>
          <a:p>
            <a:pPr marL="0" indent="0" algn="just">
              <a:buNone/>
            </a:pPr>
            <a:endParaRPr lang="en-US" sz="2800" dirty="0">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35915877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64704686"/>
              </p:ext>
            </p:extLst>
          </p:nvPr>
        </p:nvGraphicFramePr>
        <p:xfrm>
          <a:off x="107267" y="116632"/>
          <a:ext cx="8928991" cy="5627141"/>
        </p:xfrm>
        <a:graphic>
          <a:graphicData uri="http://schemas.openxmlformats.org/drawingml/2006/table">
            <a:tbl>
              <a:tblPr firstRow="1" bandRow="1">
                <a:tableStyleId>{5C22544A-7EE6-4342-B048-85BDC9FD1C3A}</a:tableStyleId>
              </a:tblPr>
              <a:tblGrid>
                <a:gridCol w="4104456">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1524840">
                  <a:extLst>
                    <a:ext uri="{9D8B030D-6E8A-4147-A177-3AD203B41FA5}">
                      <a16:colId xmlns:a16="http://schemas.microsoft.com/office/drawing/2014/main" val="20002"/>
                    </a:ext>
                  </a:extLst>
                </a:gridCol>
                <a:gridCol w="1571503">
                  <a:extLst>
                    <a:ext uri="{9D8B030D-6E8A-4147-A177-3AD203B41FA5}">
                      <a16:colId xmlns:a16="http://schemas.microsoft.com/office/drawing/2014/main" val="20003"/>
                    </a:ext>
                  </a:extLst>
                </a:gridCol>
              </a:tblGrid>
              <a:tr h="760831">
                <a:tc>
                  <a:txBody>
                    <a:bodyPr/>
                    <a:lstStyle/>
                    <a:p>
                      <a:pPr algn="l">
                        <a:lnSpc>
                          <a:spcPct val="100000"/>
                        </a:lnSpc>
                      </a:pPr>
                      <a:r>
                        <a:rPr lang="en-US" sz="2000" dirty="0" err="1">
                          <a:latin typeface="Times New Roman" panose="02020603050405020304" pitchFamily="18" charset="0"/>
                          <a:cs typeface="Times New Roman" panose="02020603050405020304" pitchFamily="18" charset="0"/>
                        </a:rPr>
                        <a:t>Kundi</a:t>
                      </a:r>
                      <a:endParaRPr lang="en-US" sz="2000" dirty="0">
                        <a:solidFill>
                          <a:schemeClr val="bg1"/>
                        </a:solidFill>
                        <a:latin typeface="Times New Roman" panose="02020603050405020304" pitchFamily="18" charset="0"/>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en-US" sz="2000" dirty="0" err="1">
                          <a:latin typeface="Times New Roman" panose="02020603050405020304" pitchFamily="18" charset="0"/>
                          <a:cs typeface="Times New Roman" panose="02020603050405020304" pitchFamily="18" charset="0"/>
                        </a:rPr>
                        <a:t>Darasa</a:t>
                      </a:r>
                      <a:r>
                        <a:rPr lang="en-US" sz="2000" baseline="0" dirty="0">
                          <a:latin typeface="Times New Roman" panose="02020603050405020304" pitchFamily="18" charset="0"/>
                          <a:cs typeface="Times New Roman" panose="02020603050405020304" pitchFamily="18" charset="0"/>
                        </a:rPr>
                        <a:t> la </a:t>
                      </a:r>
                      <a:r>
                        <a:rPr lang="en-US" sz="2000" baseline="0" dirty="0" err="1">
                          <a:latin typeface="Times New Roman" panose="02020603050405020304" pitchFamily="18" charset="0"/>
                          <a:cs typeface="Times New Roman" panose="02020603050405020304" pitchFamily="18" charset="0"/>
                        </a:rPr>
                        <a:t>Kuanzia</a:t>
                      </a:r>
                      <a:endParaRPr lang="en-US" sz="2000" dirty="0">
                        <a:solidFill>
                          <a:schemeClr val="bg1"/>
                        </a:solidFill>
                        <a:latin typeface="Times New Roman" panose="02020603050405020304" pitchFamily="18" charset="0"/>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en-US" sz="2000" dirty="0" err="1">
                          <a:latin typeface="Times New Roman" panose="02020603050405020304" pitchFamily="18" charset="0"/>
                          <a:cs typeface="Times New Roman" panose="02020603050405020304" pitchFamily="18" charset="0"/>
                        </a:rPr>
                        <a:t>Mwaka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wa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Kuanza</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Mzunguko</a:t>
                      </a:r>
                      <a:endParaRPr lang="en-US" sz="2000" dirty="0">
                        <a:solidFill>
                          <a:schemeClr val="bg1"/>
                        </a:solidFill>
                        <a:latin typeface="Times New Roman" panose="02020603050405020304" pitchFamily="18" charset="0"/>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en-US" sz="2000" dirty="0" err="1">
                          <a:latin typeface="Times New Roman" panose="02020603050405020304" pitchFamily="18" charset="0"/>
                          <a:cs typeface="Times New Roman" panose="02020603050405020304" pitchFamily="18" charset="0"/>
                        </a:rPr>
                        <a:t>Mwaka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wa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Kukamilisha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Mzunguko</a:t>
                      </a:r>
                      <a:endParaRPr lang="en-US" sz="2000" dirty="0">
                        <a:solidFill>
                          <a:schemeClr val="bg1"/>
                        </a:solidFill>
                        <a:latin typeface="Times New Roman" panose="02020603050405020304" pitchFamily="18" charset="0"/>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45212">
                <a:tc>
                  <a:txBody>
                    <a:bodyPr/>
                    <a:lstStyle/>
                    <a:p>
                      <a:pPr>
                        <a:lnSpc>
                          <a:spcPct val="100000"/>
                        </a:lnSpc>
                      </a:pPr>
                      <a:r>
                        <a:rPr lang="en-US" sz="1800" dirty="0" err="1">
                          <a:latin typeface="Times New Roman" panose="02020603050405020304" pitchFamily="18" charset="0"/>
                          <a:cs typeface="Times New Roman" panose="02020603050405020304" pitchFamily="18" charset="0"/>
                        </a:rPr>
                        <a:t>Stashahada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ya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Ualimu</a:t>
                      </a:r>
                      <a:r>
                        <a:rPr lang="en-US" sz="1800" dirty="0">
                          <a:latin typeface="Times New Roman" panose="02020603050405020304" pitchFamily="18" charset="0"/>
                          <a:cs typeface="Times New Roman" panose="02020603050405020304" pitchFamily="18" charset="0"/>
                        </a:rPr>
                        <a:t> </a:t>
                      </a:r>
                    </a:p>
                    <a:p>
                      <a:pPr>
                        <a:lnSpc>
                          <a:spcPct val="100000"/>
                        </a:lnSpc>
                      </a:pPr>
                      <a:r>
                        <a:rPr lang="en-US" sz="1800" dirty="0">
                          <a:latin typeface="Times New Roman" panose="02020603050405020304" pitchFamily="18" charset="0"/>
                          <a:cs typeface="Times New Roman" panose="02020603050405020304" pitchFamily="18" charset="0"/>
                        </a:rPr>
                        <a:t>(</a:t>
                      </a:r>
                      <a:r>
                        <a:rPr lang="en-US" sz="1800" dirty="0" err="1">
                          <a:latin typeface="Times New Roman" panose="02020603050405020304" pitchFamily="18" charset="0"/>
                          <a:cs typeface="Times New Roman" panose="02020603050405020304" pitchFamily="18" charset="0"/>
                        </a:rPr>
                        <a:t>Elimu</a:t>
                      </a:r>
                      <a:r>
                        <a:rPr lang="en-US" sz="1800" baseline="0" dirty="0">
                          <a:latin typeface="Times New Roman" panose="02020603050405020304" pitchFamily="18" charset="0"/>
                          <a:cs typeface="Times New Roman" panose="02020603050405020304" pitchFamily="18" charset="0"/>
                        </a:rPr>
                        <a:t> </a:t>
                      </a:r>
                      <a:r>
                        <a:rPr lang="en-US" sz="1800" baseline="0" dirty="0" err="1">
                          <a:latin typeface="Times New Roman" panose="02020603050405020304" pitchFamily="18" charset="0"/>
                          <a:cs typeface="Times New Roman" panose="02020603050405020304" pitchFamily="18" charset="0"/>
                        </a:rPr>
                        <a:t>ya</a:t>
                      </a:r>
                      <a:r>
                        <a:rPr lang="en-US" sz="1800" baseline="0" dirty="0">
                          <a:latin typeface="Times New Roman" panose="02020603050405020304" pitchFamily="18" charset="0"/>
                          <a:cs typeface="Times New Roman" panose="02020603050405020304" pitchFamily="18" charset="0"/>
                        </a:rPr>
                        <a:t> </a:t>
                      </a:r>
                      <a:r>
                        <a:rPr lang="en-US" sz="1800" baseline="0" dirty="0" err="1">
                          <a:latin typeface="Times New Roman" panose="02020603050405020304" pitchFamily="18" charset="0"/>
                          <a:cs typeface="Times New Roman" panose="02020603050405020304" pitchFamily="18" charset="0"/>
                        </a:rPr>
                        <a:t>Awali</a:t>
                      </a:r>
                      <a:r>
                        <a:rPr lang="en-US" sz="1800" baseline="0" dirty="0">
                          <a:latin typeface="Times New Roman" panose="02020603050405020304" pitchFamily="18" charset="0"/>
                          <a:cs typeface="Times New Roman" panose="02020603050405020304" pitchFamily="18" charset="0"/>
                        </a:rPr>
                        <a:t> </a:t>
                      </a:r>
                      <a:r>
                        <a:rPr lang="en-US" sz="1800" baseline="0" dirty="0" err="1">
                          <a:latin typeface="Times New Roman" panose="02020603050405020304" pitchFamily="18" charset="0"/>
                          <a:cs typeface="Times New Roman" panose="02020603050405020304" pitchFamily="18" charset="0"/>
                        </a:rPr>
                        <a:t>na</a:t>
                      </a:r>
                      <a:r>
                        <a:rPr lang="en-US" sz="1800" baseline="0" dirty="0">
                          <a:latin typeface="Times New Roman" panose="02020603050405020304" pitchFamily="18" charset="0"/>
                          <a:cs typeface="Times New Roman" panose="02020603050405020304" pitchFamily="18" charset="0"/>
                        </a:rPr>
                        <a:t> </a:t>
                      </a:r>
                      <a:r>
                        <a:rPr lang="en-US" sz="1800" baseline="0" dirty="0" err="1">
                          <a:latin typeface="Times New Roman" panose="02020603050405020304" pitchFamily="18" charset="0"/>
                          <a:cs typeface="Times New Roman" panose="02020603050405020304" pitchFamily="18" charset="0"/>
                        </a:rPr>
                        <a:t>Msingi</a:t>
                      </a:r>
                      <a:r>
                        <a:rPr lang="en-US" sz="1800" baseline="0" dirty="0">
                          <a:latin typeface="Times New Roman" panose="02020603050405020304" pitchFamily="18" charset="0"/>
                          <a:cs typeface="Times New Roman" panose="02020603050405020304" pitchFamily="18" charset="0"/>
                        </a:rPr>
                        <a:t>)</a:t>
                      </a:r>
                      <a:endParaRPr lang="en-US" sz="1800"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pPr>
                      <a:r>
                        <a:rPr lang="en-US" sz="1800" dirty="0" err="1">
                          <a:latin typeface="Times New Roman" panose="02020603050405020304" pitchFamily="18" charset="0"/>
                          <a:cs typeface="Times New Roman" panose="02020603050405020304" pitchFamily="18" charset="0"/>
                        </a:rPr>
                        <a:t>Mwaka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wa</a:t>
                      </a:r>
                      <a:r>
                        <a:rPr lang="en-US" sz="1800" dirty="0">
                          <a:latin typeface="Times New Roman" panose="02020603050405020304" pitchFamily="18" charset="0"/>
                          <a:cs typeface="Times New Roman" panose="02020603050405020304" pitchFamily="18" charset="0"/>
                        </a:rPr>
                        <a:t> 1</a:t>
                      </a:r>
                      <a:endParaRPr lang="en-US" sz="1800"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pPr>
                      <a:r>
                        <a:rPr lang="en-US" sz="1800" dirty="0">
                          <a:latin typeface="Times New Roman" panose="02020603050405020304" pitchFamily="18" charset="0"/>
                          <a:cs typeface="Times New Roman" panose="02020603050405020304" pitchFamily="18" charset="0"/>
                        </a:rPr>
                        <a:t>2024</a:t>
                      </a:r>
                      <a:endParaRPr lang="en-US" sz="1800"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pPr>
                      <a:r>
                        <a:rPr lang="en-US" sz="1800" dirty="0">
                          <a:latin typeface="Times New Roman" panose="02020603050405020304" pitchFamily="18" charset="0"/>
                          <a:cs typeface="Times New Roman" panose="02020603050405020304" pitchFamily="18" charset="0"/>
                        </a:rPr>
                        <a:t>2026</a:t>
                      </a:r>
                      <a:endParaRPr lang="en-US" sz="1800"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48072">
                <a:tc>
                  <a:txBody>
                    <a:bodyPr/>
                    <a:lstStyle/>
                    <a:p>
                      <a:pPr algn="l">
                        <a:lnSpc>
                          <a:spcPct val="100000"/>
                        </a:lnSpc>
                      </a:pPr>
                      <a:r>
                        <a:rPr lang="en-US" sz="1800" dirty="0" err="1">
                          <a:latin typeface="Times New Roman" panose="02020603050405020304" pitchFamily="18" charset="0"/>
                          <a:cs typeface="Times New Roman" panose="02020603050405020304" pitchFamily="18" charset="0"/>
                        </a:rPr>
                        <a:t>Sekondari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Hatua</a:t>
                      </a:r>
                      <a:r>
                        <a:rPr lang="en-US" sz="1800" baseline="0" dirty="0">
                          <a:latin typeface="Times New Roman" panose="02020603050405020304" pitchFamily="18" charset="0"/>
                          <a:cs typeface="Times New Roman" panose="02020603050405020304" pitchFamily="18" charset="0"/>
                        </a:rPr>
                        <a:t> </a:t>
                      </a:r>
                      <a:r>
                        <a:rPr lang="en-US" sz="1800" baseline="0" dirty="0" err="1">
                          <a:latin typeface="Times New Roman" panose="02020603050405020304" pitchFamily="18" charset="0"/>
                          <a:cs typeface="Times New Roman" panose="02020603050405020304" pitchFamily="18" charset="0"/>
                        </a:rPr>
                        <a:t>ya</a:t>
                      </a:r>
                      <a:r>
                        <a:rPr lang="en-US" sz="1800" baseline="0" dirty="0">
                          <a:latin typeface="Times New Roman" panose="02020603050405020304" pitchFamily="18" charset="0"/>
                          <a:cs typeface="Times New Roman" panose="02020603050405020304" pitchFamily="18" charset="0"/>
                        </a:rPr>
                        <a:t> </a:t>
                      </a:r>
                      <a:r>
                        <a:rPr lang="en-US" sz="1800" baseline="0" dirty="0" err="1">
                          <a:latin typeface="Times New Roman" panose="02020603050405020304" pitchFamily="18" charset="0"/>
                          <a:cs typeface="Times New Roman" panose="02020603050405020304" pitchFamily="18" charset="0"/>
                        </a:rPr>
                        <a:t>Juu</a:t>
                      </a:r>
                      <a:r>
                        <a:rPr lang="en-US" sz="1800" baseline="0" dirty="0">
                          <a:latin typeface="Times New Roman" panose="02020603050405020304" pitchFamily="18" charset="0"/>
                          <a:cs typeface="Times New Roman" panose="02020603050405020304" pitchFamily="18" charset="0"/>
                        </a:rPr>
                        <a:t> (K5-6)</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pPr>
                      <a:r>
                        <a:rPr lang="en-US" sz="1800" dirty="0" err="1">
                          <a:latin typeface="Times New Roman" panose="02020603050405020304" pitchFamily="18" charset="0"/>
                          <a:cs typeface="Times New Roman" panose="02020603050405020304" pitchFamily="18" charset="0"/>
                        </a:rPr>
                        <a:t>Kidato</a:t>
                      </a:r>
                      <a:r>
                        <a:rPr lang="en-US" sz="1800" dirty="0">
                          <a:latin typeface="Times New Roman" panose="02020603050405020304" pitchFamily="18" charset="0"/>
                          <a:cs typeface="Times New Roman" panose="02020603050405020304" pitchFamily="18" charset="0"/>
                        </a:rPr>
                        <a:t> cha</a:t>
                      </a:r>
                      <a:r>
                        <a:rPr lang="en-US" sz="1800" baseline="0" dirty="0">
                          <a:latin typeface="Times New Roman" panose="02020603050405020304" pitchFamily="18" charset="0"/>
                          <a:cs typeface="Times New Roman" panose="02020603050405020304" pitchFamily="18" charset="0"/>
                        </a:rPr>
                        <a:t> 5</a:t>
                      </a:r>
                      <a:endParaRPr lang="en-US" sz="1800"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pPr>
                      <a:r>
                        <a:rPr lang="en-US" sz="1800" dirty="0">
                          <a:latin typeface="Times New Roman" panose="02020603050405020304" pitchFamily="18" charset="0"/>
                          <a:cs typeface="Times New Roman" panose="02020603050405020304" pitchFamily="18" charset="0"/>
                        </a:rPr>
                        <a:t>2024</a:t>
                      </a:r>
                      <a:endParaRPr lang="en-US" sz="1800"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pPr>
                      <a:r>
                        <a:rPr lang="en-US" sz="1800" dirty="0">
                          <a:latin typeface="Times New Roman" panose="02020603050405020304" pitchFamily="18" charset="0"/>
                          <a:cs typeface="Times New Roman" panose="02020603050405020304" pitchFamily="18" charset="0"/>
                        </a:rPr>
                        <a:t>2026</a:t>
                      </a:r>
                      <a:endParaRPr lang="en-US" sz="1800"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82668">
                <a:tc>
                  <a:txBody>
                    <a:bodyPr/>
                    <a:lstStyle/>
                    <a:p>
                      <a:pPr>
                        <a:lnSpc>
                          <a:spcPct val="100000"/>
                        </a:lnSpc>
                      </a:pPr>
                      <a:r>
                        <a:rPr lang="en-US" sz="1800" dirty="0" err="1">
                          <a:latin typeface="Times New Roman" panose="02020603050405020304" pitchFamily="18" charset="0"/>
                          <a:cs typeface="Times New Roman" panose="02020603050405020304" pitchFamily="18" charset="0"/>
                        </a:rPr>
                        <a:t>Sekondari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Hatua</a:t>
                      </a:r>
                      <a:r>
                        <a:rPr lang="en-US" sz="1800" baseline="0" dirty="0">
                          <a:latin typeface="Times New Roman" panose="02020603050405020304" pitchFamily="18" charset="0"/>
                          <a:cs typeface="Times New Roman" panose="02020603050405020304" pitchFamily="18" charset="0"/>
                        </a:rPr>
                        <a:t> </a:t>
                      </a:r>
                      <a:r>
                        <a:rPr lang="en-US" sz="1800" baseline="0" dirty="0" err="1">
                          <a:latin typeface="Times New Roman" panose="02020603050405020304" pitchFamily="18" charset="0"/>
                          <a:cs typeface="Times New Roman" panose="02020603050405020304" pitchFamily="18" charset="0"/>
                        </a:rPr>
                        <a:t>ya</a:t>
                      </a:r>
                      <a:r>
                        <a:rPr lang="en-US" sz="1800" baseline="0" dirty="0">
                          <a:latin typeface="Times New Roman" panose="02020603050405020304" pitchFamily="18" charset="0"/>
                          <a:cs typeface="Times New Roman" panose="02020603050405020304" pitchFamily="18" charset="0"/>
                        </a:rPr>
                        <a:t> </a:t>
                      </a:r>
                      <a:r>
                        <a:rPr lang="en-US" sz="1800" baseline="0" dirty="0" err="1">
                          <a:latin typeface="Times New Roman" panose="02020603050405020304" pitchFamily="18" charset="0"/>
                          <a:cs typeface="Times New Roman" panose="02020603050405020304" pitchFamily="18" charset="0"/>
                        </a:rPr>
                        <a:t>Chini</a:t>
                      </a:r>
                      <a:r>
                        <a:rPr lang="en-US" sz="1800" baseline="0" dirty="0">
                          <a:latin typeface="Times New Roman" panose="02020603050405020304" pitchFamily="18" charset="0"/>
                          <a:cs typeface="Times New Roman" panose="02020603050405020304" pitchFamily="18" charset="0"/>
                        </a:rPr>
                        <a:t>- </a:t>
                      </a:r>
                      <a:r>
                        <a:rPr lang="en-US" sz="1800" baseline="0" dirty="0" err="1">
                          <a:latin typeface="Times New Roman" panose="02020603050405020304" pitchFamily="18" charset="0"/>
                          <a:cs typeface="Times New Roman" panose="02020603050405020304" pitchFamily="18" charset="0"/>
                        </a:rPr>
                        <a:t>Amali</a:t>
                      </a:r>
                      <a:r>
                        <a:rPr lang="en-US" sz="1800" baseline="0" dirty="0">
                          <a:latin typeface="Times New Roman" panose="02020603050405020304" pitchFamily="18" charset="0"/>
                          <a:cs typeface="Times New Roman" panose="02020603050405020304" pitchFamily="18" charset="0"/>
                        </a:rPr>
                        <a:t> (K1-4)*</a:t>
                      </a:r>
                      <a:endParaRPr lang="en-US" sz="1800"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pPr>
                      <a:r>
                        <a:rPr lang="en-US" sz="1800" dirty="0" err="1">
                          <a:latin typeface="Times New Roman" panose="02020603050405020304" pitchFamily="18" charset="0"/>
                          <a:cs typeface="Times New Roman" panose="02020603050405020304" pitchFamily="18" charset="0"/>
                        </a:rPr>
                        <a:t>Kidato</a:t>
                      </a:r>
                      <a:r>
                        <a:rPr lang="en-US" sz="1800" baseline="0" dirty="0">
                          <a:latin typeface="Times New Roman" panose="02020603050405020304" pitchFamily="18" charset="0"/>
                          <a:cs typeface="Times New Roman" panose="02020603050405020304" pitchFamily="18" charset="0"/>
                        </a:rPr>
                        <a:t> cha 1</a:t>
                      </a:r>
                      <a:endParaRPr lang="en-US" sz="1800"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pPr>
                      <a:r>
                        <a:rPr lang="en-US" sz="1800" dirty="0">
                          <a:latin typeface="Times New Roman" panose="02020603050405020304" pitchFamily="18" charset="0"/>
                          <a:cs typeface="Times New Roman" panose="02020603050405020304" pitchFamily="18" charset="0"/>
                        </a:rPr>
                        <a:t>2024</a:t>
                      </a:r>
                      <a:endParaRPr lang="en-US" sz="1800"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pPr>
                      <a:r>
                        <a:rPr lang="en-US" sz="1800" dirty="0">
                          <a:latin typeface="Times New Roman" panose="02020603050405020304" pitchFamily="18" charset="0"/>
                          <a:cs typeface="Times New Roman" panose="02020603050405020304" pitchFamily="18" charset="0"/>
                        </a:rPr>
                        <a:t>2027</a:t>
                      </a:r>
                      <a:endParaRPr lang="en-US" sz="1800"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606817">
                <a:tc>
                  <a:txBody>
                    <a:bodyPr/>
                    <a:lstStyle/>
                    <a:p>
                      <a:pPr>
                        <a:lnSpc>
                          <a:spcPct val="100000"/>
                        </a:lnSpc>
                      </a:pPr>
                      <a:r>
                        <a:rPr lang="en-US" sz="1800" dirty="0" err="1">
                          <a:latin typeface="Times New Roman" panose="02020603050405020304" pitchFamily="18" charset="0"/>
                          <a:cs typeface="Times New Roman" panose="02020603050405020304" pitchFamily="18" charset="0"/>
                        </a:rPr>
                        <a:t>Sekondari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Hatua</a:t>
                      </a:r>
                      <a:r>
                        <a:rPr lang="en-US" sz="1800" baseline="0" dirty="0">
                          <a:latin typeface="Times New Roman" panose="02020603050405020304" pitchFamily="18" charset="0"/>
                          <a:cs typeface="Times New Roman" panose="02020603050405020304" pitchFamily="18" charset="0"/>
                        </a:rPr>
                        <a:t> </a:t>
                      </a:r>
                      <a:r>
                        <a:rPr lang="en-US" sz="1800" baseline="0" dirty="0" err="1">
                          <a:latin typeface="Times New Roman" panose="02020603050405020304" pitchFamily="18" charset="0"/>
                          <a:cs typeface="Times New Roman" panose="02020603050405020304" pitchFamily="18" charset="0"/>
                        </a:rPr>
                        <a:t>ya</a:t>
                      </a:r>
                      <a:r>
                        <a:rPr lang="en-US" sz="1800" baseline="0" dirty="0">
                          <a:latin typeface="Times New Roman" panose="02020603050405020304" pitchFamily="18" charset="0"/>
                          <a:cs typeface="Times New Roman" panose="02020603050405020304" pitchFamily="18" charset="0"/>
                        </a:rPr>
                        <a:t> </a:t>
                      </a:r>
                      <a:r>
                        <a:rPr lang="en-US" sz="1800" baseline="0" dirty="0" err="1">
                          <a:latin typeface="Times New Roman" panose="02020603050405020304" pitchFamily="18" charset="0"/>
                          <a:cs typeface="Times New Roman" panose="02020603050405020304" pitchFamily="18" charset="0"/>
                        </a:rPr>
                        <a:t>Chini</a:t>
                      </a:r>
                      <a:r>
                        <a:rPr lang="en-US" sz="1800" baseline="0" dirty="0">
                          <a:latin typeface="Times New Roman" panose="02020603050405020304" pitchFamily="18" charset="0"/>
                          <a:cs typeface="Times New Roman" panose="02020603050405020304" pitchFamily="18" charset="0"/>
                        </a:rPr>
                        <a:t> - </a:t>
                      </a:r>
                      <a:r>
                        <a:rPr lang="en-US" sz="1800" baseline="0" dirty="0" err="1">
                          <a:latin typeface="Times New Roman" panose="02020603050405020304" pitchFamily="18" charset="0"/>
                          <a:cs typeface="Times New Roman" panose="02020603050405020304" pitchFamily="18" charset="0"/>
                        </a:rPr>
                        <a:t>Jumla</a:t>
                      </a:r>
                      <a:r>
                        <a:rPr lang="en-US" sz="1800" baseline="0" dirty="0">
                          <a:latin typeface="Times New Roman" panose="02020603050405020304" pitchFamily="18" charset="0"/>
                          <a:cs typeface="Times New Roman" panose="02020603050405020304" pitchFamily="18" charset="0"/>
                        </a:rPr>
                        <a:t> (K1-4)*</a:t>
                      </a:r>
                      <a:endParaRPr lang="en-US" sz="1800"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pPr>
                      <a:r>
                        <a:rPr lang="en-US" sz="1800" dirty="0" err="1">
                          <a:latin typeface="Times New Roman" panose="02020603050405020304" pitchFamily="18" charset="0"/>
                          <a:cs typeface="Times New Roman" panose="02020603050405020304" pitchFamily="18" charset="0"/>
                        </a:rPr>
                        <a:t>Kidato</a:t>
                      </a:r>
                      <a:r>
                        <a:rPr lang="en-US" sz="1800" baseline="0" dirty="0">
                          <a:latin typeface="Times New Roman" panose="02020603050405020304" pitchFamily="18" charset="0"/>
                          <a:cs typeface="Times New Roman" panose="02020603050405020304" pitchFamily="18" charset="0"/>
                        </a:rPr>
                        <a:t> cha 1</a:t>
                      </a:r>
                      <a:endParaRPr lang="en-US" sz="1800"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pPr>
                      <a:r>
                        <a:rPr lang="en-US" sz="1800" dirty="0">
                          <a:latin typeface="Times New Roman" panose="02020603050405020304" pitchFamily="18" charset="0"/>
                          <a:cs typeface="Times New Roman" panose="02020603050405020304" pitchFamily="18" charset="0"/>
                        </a:rPr>
                        <a:t>2025</a:t>
                      </a:r>
                      <a:endParaRPr lang="en-US" sz="1800"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pPr>
                      <a:r>
                        <a:rPr lang="en-US" sz="1800" dirty="0">
                          <a:latin typeface="Times New Roman" panose="02020603050405020304" pitchFamily="18" charset="0"/>
                          <a:cs typeface="Times New Roman" panose="02020603050405020304" pitchFamily="18" charset="0"/>
                        </a:rPr>
                        <a:t>2028</a:t>
                      </a:r>
                      <a:endParaRPr lang="en-US" sz="1800"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576019">
                <a:tc>
                  <a:txBody>
                    <a:bodyPr/>
                    <a:lstStyle/>
                    <a:p>
                      <a:pPr>
                        <a:lnSpc>
                          <a:spcPct val="100000"/>
                        </a:lnSpc>
                      </a:pPr>
                      <a:r>
                        <a:rPr lang="en-US" sz="1800" dirty="0" err="1">
                          <a:latin typeface="Times New Roman" panose="02020603050405020304" pitchFamily="18" charset="0"/>
                          <a:cs typeface="Times New Roman" panose="02020603050405020304" pitchFamily="18" charset="0"/>
                        </a:rPr>
                        <a:t>Elimu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ya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Msingi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Drs</a:t>
                      </a:r>
                      <a:r>
                        <a:rPr lang="en-US" sz="1800" dirty="0">
                          <a:latin typeface="Times New Roman" panose="02020603050405020304" pitchFamily="18" charset="0"/>
                          <a:cs typeface="Times New Roman" panose="02020603050405020304" pitchFamily="18" charset="0"/>
                        </a:rPr>
                        <a:t> III-VI)</a:t>
                      </a:r>
                      <a:endParaRPr lang="en-US" sz="1800"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pPr>
                      <a:r>
                        <a:rPr lang="en-US" sz="1800" dirty="0" err="1">
                          <a:latin typeface="Times New Roman" panose="02020603050405020304" pitchFamily="18" charset="0"/>
                          <a:cs typeface="Times New Roman" panose="02020603050405020304" pitchFamily="18" charset="0"/>
                        </a:rPr>
                        <a:t>Darasa</a:t>
                      </a:r>
                      <a:r>
                        <a:rPr lang="en-US" sz="1800" baseline="0" dirty="0">
                          <a:latin typeface="Times New Roman" panose="02020603050405020304" pitchFamily="18" charset="0"/>
                          <a:cs typeface="Times New Roman" panose="02020603050405020304" pitchFamily="18" charset="0"/>
                        </a:rPr>
                        <a:t> la III</a:t>
                      </a:r>
                      <a:endParaRPr lang="en-US" sz="1800"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pPr>
                      <a:r>
                        <a:rPr lang="en-US" sz="1800" dirty="0">
                          <a:latin typeface="Times New Roman" panose="02020603050405020304" pitchFamily="18" charset="0"/>
                          <a:cs typeface="Times New Roman" panose="02020603050405020304" pitchFamily="18" charset="0"/>
                        </a:rPr>
                        <a:t>2024</a:t>
                      </a:r>
                      <a:endParaRPr lang="en-US" sz="1800"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pPr>
                      <a:r>
                        <a:rPr lang="en-US" sz="1800" dirty="0">
                          <a:latin typeface="Times New Roman" panose="02020603050405020304" pitchFamily="18" charset="0"/>
                          <a:cs typeface="Times New Roman" panose="02020603050405020304" pitchFamily="18" charset="0"/>
                        </a:rPr>
                        <a:t>2027</a:t>
                      </a:r>
                      <a:endParaRPr lang="en-US" sz="1800"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726784">
                <a:tc>
                  <a:txBody>
                    <a:bodyPr/>
                    <a:lstStyle/>
                    <a:p>
                      <a:pPr>
                        <a:lnSpc>
                          <a:spcPct val="100000"/>
                        </a:lnSpc>
                      </a:pPr>
                      <a:r>
                        <a:rPr lang="en-US" sz="1800" dirty="0" err="1">
                          <a:latin typeface="Times New Roman" panose="02020603050405020304" pitchFamily="18" charset="0"/>
                          <a:cs typeface="Times New Roman" panose="02020603050405020304" pitchFamily="18" charset="0"/>
                        </a:rPr>
                        <a:t>Elimu</a:t>
                      </a:r>
                      <a:r>
                        <a:rPr lang="en-US" sz="1800" baseline="0" dirty="0">
                          <a:latin typeface="Times New Roman" panose="02020603050405020304" pitchFamily="18" charset="0"/>
                          <a:cs typeface="Times New Roman" panose="02020603050405020304" pitchFamily="18" charset="0"/>
                        </a:rPr>
                        <a:t> </a:t>
                      </a:r>
                      <a:r>
                        <a:rPr lang="en-US" sz="1800" baseline="0" dirty="0" err="1">
                          <a:latin typeface="Times New Roman" panose="02020603050405020304" pitchFamily="18" charset="0"/>
                          <a:cs typeface="Times New Roman" panose="02020603050405020304" pitchFamily="18" charset="0"/>
                        </a:rPr>
                        <a:t>ya</a:t>
                      </a:r>
                      <a:r>
                        <a:rPr lang="en-US" sz="1800" baseline="0" dirty="0">
                          <a:latin typeface="Times New Roman" panose="02020603050405020304" pitchFamily="18" charset="0"/>
                          <a:cs typeface="Times New Roman" panose="02020603050405020304" pitchFamily="18" charset="0"/>
                        </a:rPr>
                        <a:t> </a:t>
                      </a:r>
                      <a:r>
                        <a:rPr lang="en-US" sz="1800" baseline="0" dirty="0" err="1">
                          <a:latin typeface="Times New Roman" panose="02020603050405020304" pitchFamily="18" charset="0"/>
                          <a:cs typeface="Times New Roman" panose="02020603050405020304" pitchFamily="18" charset="0"/>
                        </a:rPr>
                        <a:t>Msingi</a:t>
                      </a:r>
                      <a:r>
                        <a:rPr lang="en-US" sz="1800" baseline="0" dirty="0">
                          <a:latin typeface="Times New Roman" panose="02020603050405020304" pitchFamily="18" charset="0"/>
                          <a:cs typeface="Times New Roman" panose="02020603050405020304" pitchFamily="18" charset="0"/>
                        </a:rPr>
                        <a:t> (</a:t>
                      </a:r>
                      <a:r>
                        <a:rPr lang="en-US" sz="1800" baseline="0" dirty="0" err="1">
                          <a:latin typeface="Times New Roman" panose="02020603050405020304" pitchFamily="18" charset="0"/>
                          <a:cs typeface="Times New Roman" panose="02020603050405020304" pitchFamily="18" charset="0"/>
                        </a:rPr>
                        <a:t>Drs</a:t>
                      </a:r>
                      <a:r>
                        <a:rPr lang="en-US" sz="1800" baseline="0" dirty="0">
                          <a:latin typeface="Times New Roman" panose="02020603050405020304" pitchFamily="18" charset="0"/>
                          <a:cs typeface="Times New Roman" panose="02020603050405020304" pitchFamily="18" charset="0"/>
                        </a:rPr>
                        <a:t> I-II)</a:t>
                      </a:r>
                      <a:endParaRPr lang="en-US" sz="1800"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pPr>
                      <a:r>
                        <a:rPr lang="en-US" sz="1800" dirty="0" err="1">
                          <a:latin typeface="Times New Roman" panose="02020603050405020304" pitchFamily="18" charset="0"/>
                          <a:cs typeface="Times New Roman" panose="02020603050405020304" pitchFamily="18" charset="0"/>
                        </a:rPr>
                        <a:t>Darasa</a:t>
                      </a:r>
                      <a:r>
                        <a:rPr lang="en-US" sz="1800" baseline="0" dirty="0">
                          <a:latin typeface="Times New Roman" panose="02020603050405020304" pitchFamily="18" charset="0"/>
                          <a:cs typeface="Times New Roman" panose="02020603050405020304" pitchFamily="18" charset="0"/>
                        </a:rPr>
                        <a:t> la I</a:t>
                      </a:r>
                      <a:endParaRPr lang="en-US" sz="1800"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pPr>
                      <a:r>
                        <a:rPr lang="en-US" sz="1800" dirty="0">
                          <a:latin typeface="Times New Roman" panose="02020603050405020304" pitchFamily="18" charset="0"/>
                          <a:cs typeface="Times New Roman" panose="02020603050405020304" pitchFamily="18" charset="0"/>
                        </a:rPr>
                        <a:t>2024</a:t>
                      </a:r>
                      <a:endParaRPr lang="en-US" sz="1800"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pPr>
                      <a:r>
                        <a:rPr lang="en-US" sz="1800" dirty="0">
                          <a:latin typeface="Times New Roman" panose="02020603050405020304" pitchFamily="18" charset="0"/>
                          <a:cs typeface="Times New Roman" panose="02020603050405020304" pitchFamily="18" charset="0"/>
                        </a:rPr>
                        <a:t>2025</a:t>
                      </a:r>
                      <a:endParaRPr lang="en-US" sz="1800"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658589">
                <a:tc>
                  <a:txBody>
                    <a:bodyPr/>
                    <a:lstStyle/>
                    <a:p>
                      <a:pPr>
                        <a:lnSpc>
                          <a:spcPct val="100000"/>
                        </a:lnSpc>
                      </a:pPr>
                      <a:r>
                        <a:rPr lang="en-US" sz="1800" dirty="0" err="1">
                          <a:latin typeface="Times New Roman" panose="02020603050405020304" pitchFamily="18" charset="0"/>
                          <a:cs typeface="Times New Roman" panose="02020603050405020304" pitchFamily="18" charset="0"/>
                        </a:rPr>
                        <a:t>Elimu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ya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Awali</a:t>
                      </a:r>
                      <a:endParaRPr lang="en-US" sz="1800"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pPr>
                      <a:r>
                        <a:rPr lang="en-US" sz="1800" dirty="0" err="1">
                          <a:latin typeface="Times New Roman" panose="02020603050405020304" pitchFamily="18" charset="0"/>
                          <a:cs typeface="Times New Roman" panose="02020603050405020304" pitchFamily="18" charset="0"/>
                        </a:rPr>
                        <a:t>Darasa</a:t>
                      </a:r>
                      <a:r>
                        <a:rPr lang="en-US" sz="1800" dirty="0">
                          <a:latin typeface="Times New Roman" panose="02020603050405020304" pitchFamily="18" charset="0"/>
                          <a:cs typeface="Times New Roman" panose="02020603050405020304" pitchFamily="18" charset="0"/>
                        </a:rPr>
                        <a:t> la </a:t>
                      </a:r>
                      <a:r>
                        <a:rPr lang="en-US" sz="1800" dirty="0" err="1">
                          <a:latin typeface="Times New Roman" panose="02020603050405020304" pitchFamily="18" charset="0"/>
                          <a:cs typeface="Times New Roman" panose="02020603050405020304" pitchFamily="18" charset="0"/>
                        </a:rPr>
                        <a:t>Awali</a:t>
                      </a:r>
                      <a:endParaRPr lang="en-US" sz="1800"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pPr>
                      <a:r>
                        <a:rPr lang="en-US" sz="1800" dirty="0">
                          <a:latin typeface="Times New Roman" panose="02020603050405020304" pitchFamily="18" charset="0"/>
                          <a:cs typeface="Times New Roman" panose="02020603050405020304" pitchFamily="18" charset="0"/>
                        </a:rPr>
                        <a:t>2024</a:t>
                      </a:r>
                      <a:endParaRPr lang="en-US" sz="1800"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pPr>
                      <a:r>
                        <a:rPr lang="en-US" sz="1800" dirty="0">
                          <a:latin typeface="Times New Roman" panose="02020603050405020304" pitchFamily="18" charset="0"/>
                          <a:cs typeface="Times New Roman" panose="02020603050405020304" pitchFamily="18" charset="0"/>
                        </a:rPr>
                        <a:t>2024</a:t>
                      </a:r>
                      <a:endParaRPr lang="en-US" sz="1800"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2" name="TextBox 1"/>
          <p:cNvSpPr txBox="1"/>
          <p:nvPr/>
        </p:nvSpPr>
        <p:spPr>
          <a:xfrm>
            <a:off x="35259" y="5877272"/>
            <a:ext cx="9073008"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Wahitimu</a:t>
            </a:r>
            <a:r>
              <a:rPr kumimoji="0" lang="en-US" sz="1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wote</a:t>
            </a:r>
            <a:r>
              <a:rPr kumimoji="0" lang="en-US" sz="1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wa</a:t>
            </a:r>
            <a:r>
              <a:rPr kumimoji="0" lang="en-US" sz="1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Elimu</a:t>
            </a:r>
            <a:r>
              <a:rPr kumimoji="0" lang="en-US" sz="1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ya</a:t>
            </a:r>
            <a:r>
              <a:rPr kumimoji="0" lang="en-US" sz="1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Msingi</a:t>
            </a:r>
            <a:r>
              <a:rPr kumimoji="0" lang="en-US" sz="1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wataanza</a:t>
            </a:r>
            <a:r>
              <a:rPr kumimoji="0" lang="en-US" sz="1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kujiunga</a:t>
            </a:r>
            <a:r>
              <a:rPr kumimoji="0" lang="en-US" sz="1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na</a:t>
            </a:r>
            <a:r>
              <a:rPr kumimoji="0" lang="en-US" sz="1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Sekondari</a:t>
            </a:r>
            <a:r>
              <a:rPr kumimoji="0" lang="en-US" sz="1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Hatua</a:t>
            </a:r>
            <a:r>
              <a:rPr kumimoji="0" lang="en-US" sz="1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ya</a:t>
            </a:r>
            <a:r>
              <a:rPr kumimoji="0" lang="en-US" sz="1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Chini</a:t>
            </a:r>
            <a:r>
              <a:rPr kumimoji="0" lang="en-US" sz="1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mwaka</a:t>
            </a:r>
            <a:r>
              <a:rPr kumimoji="0" lang="en-US" sz="1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2028</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18089070"/>
      </p:ext>
    </p:extLst>
  </p:cSld>
  <p:clrMapOvr>
    <a:masterClrMapping/>
  </p:clrMapOvr>
  <p:transition spd="slow">
    <p:blinds dir="vert"/>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AD2320AA-6BF7-2DB4-15AE-DFFEBD63805B}"/>
              </a:ext>
            </a:extLst>
          </p:cNvPr>
          <p:cNvSpPr>
            <a:spLocks noGrp="1"/>
          </p:cNvSpPr>
          <p:nvPr>
            <p:ph type="title"/>
          </p:nvPr>
        </p:nvSpPr>
        <p:spPr>
          <a:xfrm>
            <a:off x="899592" y="188640"/>
            <a:ext cx="7776864" cy="1210146"/>
          </a:xfrm>
        </p:spPr>
        <p:txBody>
          <a:bodyPr/>
          <a:lstStyle/>
          <a:p>
            <a:r>
              <a:rPr lang="en-US" altLang="x-none" b="1" dirty="0" err="1">
                <a:latin typeface="Arial" panose="020B0604020202020204" pitchFamily="34" charset="0"/>
                <a:cs typeface="Arial" panose="020B0604020202020204" pitchFamily="34" charset="0"/>
              </a:rPr>
              <a:t>Mkakati</a:t>
            </a:r>
            <a:r>
              <a:rPr lang="en-US" altLang="x-none" b="1" dirty="0">
                <a:latin typeface="Arial" panose="020B0604020202020204" pitchFamily="34" charset="0"/>
                <a:cs typeface="Arial" panose="020B0604020202020204" pitchFamily="34" charset="0"/>
              </a:rPr>
              <a:t> </a:t>
            </a:r>
            <a:r>
              <a:rPr lang="en-US" altLang="x-none" b="1" dirty="0" err="1">
                <a:latin typeface="Arial" panose="020B0604020202020204" pitchFamily="34" charset="0"/>
                <a:cs typeface="Arial" panose="020B0604020202020204" pitchFamily="34" charset="0"/>
              </a:rPr>
              <a:t>wa</a:t>
            </a:r>
            <a:r>
              <a:rPr lang="en-US" altLang="x-none" b="1" dirty="0">
                <a:latin typeface="Arial" panose="020B0604020202020204" pitchFamily="34" charset="0"/>
                <a:cs typeface="Arial" panose="020B0604020202020204" pitchFamily="34" charset="0"/>
              </a:rPr>
              <a:t> </a:t>
            </a:r>
            <a:r>
              <a:rPr lang="en-US" altLang="x-none" b="1" dirty="0" err="1">
                <a:latin typeface="Arial" panose="020B0604020202020204" pitchFamily="34" charset="0"/>
                <a:cs typeface="Arial" panose="020B0604020202020204" pitchFamily="34" charset="0"/>
              </a:rPr>
              <a:t>Utekelezaji</a:t>
            </a:r>
            <a:r>
              <a:rPr lang="en-US" altLang="x-none" b="1" dirty="0">
                <a:latin typeface="Arial" panose="020B0604020202020204" pitchFamily="34" charset="0"/>
                <a:cs typeface="Arial" panose="020B0604020202020204" pitchFamily="34" charset="0"/>
              </a:rPr>
              <a:t>…</a:t>
            </a:r>
            <a:endParaRPr lang="en-US" altLang="x-none" dirty="0">
              <a:latin typeface="Arial" panose="020B0604020202020204" pitchFamily="34" charset="0"/>
              <a:cs typeface="Arial" panose="020B0604020202020204" pitchFamily="34" charset="0"/>
            </a:endParaRPr>
          </a:p>
        </p:txBody>
      </p:sp>
      <p:sp>
        <p:nvSpPr>
          <p:cNvPr id="24578" name="Content Placeholder 2">
            <a:extLst>
              <a:ext uri="{FF2B5EF4-FFF2-40B4-BE49-F238E27FC236}">
                <a16:creationId xmlns:a16="http://schemas.microsoft.com/office/drawing/2014/main" id="{E21BCE2F-B79E-6C82-EBC9-02D93801E491}"/>
              </a:ext>
            </a:extLst>
          </p:cNvPr>
          <p:cNvSpPr>
            <a:spLocks noGrp="1"/>
          </p:cNvSpPr>
          <p:nvPr>
            <p:ph idx="1"/>
          </p:nvPr>
        </p:nvSpPr>
        <p:spPr>
          <a:xfrm>
            <a:off x="323528" y="1484784"/>
            <a:ext cx="8352928" cy="5112568"/>
          </a:xfrm>
        </p:spPr>
        <p:txBody>
          <a:bodyPr/>
          <a:lstStyle/>
          <a:p>
            <a:pPr marL="457200" lvl="1" indent="-457200" algn="just">
              <a:buFont typeface="Wingdings" panose="05000000000000000000" pitchFamily="2" charset="2"/>
              <a:buChar char="v"/>
            </a:pPr>
            <a:r>
              <a:rPr lang="en-US" dirty="0">
                <a:latin typeface="Arial" panose="020B0604020202020204" pitchFamily="34" charset="0"/>
                <a:cs typeface="Arial" panose="020B0604020202020204" pitchFamily="34" charset="0"/>
              </a:rPr>
              <a:t>Kwa </a:t>
            </a:r>
            <a:r>
              <a:rPr lang="en-US" dirty="0" err="1">
                <a:latin typeface="Arial" panose="020B0604020202020204" pitchFamily="34" charset="0"/>
                <a:cs typeface="Arial" panose="020B0604020202020204" pitchFamily="34" charset="0"/>
              </a:rPr>
              <a:t>mkondo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wa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elimu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amali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utekelezaji</a:t>
            </a:r>
            <a:r>
              <a:rPr lang="en-US" dirty="0">
                <a:latin typeface="Arial" panose="020B0604020202020204" pitchFamily="34" charset="0"/>
                <a:cs typeface="Arial" panose="020B0604020202020204" pitchFamily="34" charset="0"/>
              </a:rPr>
              <a:t>:</a:t>
            </a:r>
          </a:p>
          <a:p>
            <a:pPr marL="808038" lvl="1" indent="-457200" algn="just">
              <a:buFont typeface="Wingdings" panose="05000000000000000000" pitchFamily="2" charset="2"/>
              <a:buChar char="ü"/>
            </a:pPr>
            <a:r>
              <a:rPr lang="en-US" dirty="0" err="1">
                <a:latin typeface="Arial" panose="020B0604020202020204" pitchFamily="34" charset="0"/>
                <a:cs typeface="Arial" panose="020B0604020202020204" pitchFamily="34" charset="0"/>
              </a:rPr>
              <a:t>Umeanza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kwa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awamu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katika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shule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chache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ambazo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hali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miundombinu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inaruhusu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umelenga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katika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fani</a:t>
            </a:r>
            <a:r>
              <a:rPr lang="en-US" dirty="0">
                <a:latin typeface="Arial" panose="020B0604020202020204" pitchFamily="34" charset="0"/>
                <a:cs typeface="Arial" panose="020B0604020202020204" pitchFamily="34" charset="0"/>
              </a:rPr>
              <a:t> za </a:t>
            </a:r>
            <a:r>
              <a:rPr lang="en-US" dirty="0" err="1">
                <a:latin typeface="Arial" panose="020B0604020202020204" pitchFamily="34" charset="0"/>
                <a:cs typeface="Arial" panose="020B0604020202020204" pitchFamily="34" charset="0"/>
              </a:rPr>
              <a:t>uhandisi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kilimo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ushoni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upishi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muziki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sanaa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michezo</a:t>
            </a:r>
            <a:r>
              <a:rPr lang="en-US" dirty="0">
                <a:latin typeface="Arial" panose="020B0604020202020204" pitchFamily="34" charset="0"/>
                <a:cs typeface="Arial" panose="020B0604020202020204" pitchFamily="34" charset="0"/>
              </a:rPr>
              <a:t>.</a:t>
            </a:r>
          </a:p>
          <a:p>
            <a:pPr marL="808038" lvl="1" indent="-457200" algn="just">
              <a:buFont typeface="Wingdings" panose="05000000000000000000" pitchFamily="2" charset="2"/>
              <a:buChar char="ü"/>
            </a:pPr>
            <a:r>
              <a:rPr lang="en-US" dirty="0" err="1">
                <a:latin typeface="Arial" panose="020B0604020202020204" pitchFamily="34" charset="0"/>
                <a:cs typeface="Arial" panose="020B0604020202020204" pitchFamily="34" charset="0"/>
              </a:rPr>
              <a:t>Utekelezaji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umeanza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katika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shule</a:t>
            </a:r>
            <a:r>
              <a:rPr lang="en-US" dirty="0">
                <a:latin typeface="Arial" panose="020B0604020202020204" pitchFamily="34" charset="0"/>
                <a:cs typeface="Arial" panose="020B0604020202020204" pitchFamily="34" charset="0"/>
              </a:rPr>
              <a:t> 68 </a:t>
            </a:r>
            <a:r>
              <a:rPr lang="en-US" dirty="0" err="1">
                <a:latin typeface="Arial" panose="020B0604020202020204" pitchFamily="34" charset="0"/>
                <a:cs typeface="Arial" panose="020B0604020202020204" pitchFamily="34" charset="0"/>
              </a:rPr>
              <a:t>zisizo</a:t>
            </a:r>
            <a:r>
              <a:rPr lang="en-US" dirty="0">
                <a:latin typeface="Arial" panose="020B0604020202020204" pitchFamily="34" charset="0"/>
                <a:cs typeface="Arial" panose="020B0604020202020204" pitchFamily="34" charset="0"/>
              </a:rPr>
              <a:t> za </a:t>
            </a:r>
            <a:r>
              <a:rPr lang="en-US" dirty="0" err="1">
                <a:latin typeface="Arial" panose="020B0604020202020204" pitchFamily="34" charset="0"/>
                <a:cs typeface="Arial" panose="020B0604020202020204" pitchFamily="34" charset="0"/>
              </a:rPr>
              <a:t>serikali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na</a:t>
            </a:r>
            <a:r>
              <a:rPr lang="en-US" dirty="0">
                <a:latin typeface="Arial" panose="020B0604020202020204" pitchFamily="34" charset="0"/>
                <a:cs typeface="Arial" panose="020B0604020202020204" pitchFamily="34" charset="0"/>
              </a:rPr>
              <a:t> 28 za </a:t>
            </a:r>
            <a:r>
              <a:rPr lang="en-US" dirty="0" err="1">
                <a:latin typeface="Arial" panose="020B0604020202020204" pitchFamily="34" charset="0"/>
                <a:cs typeface="Arial" panose="020B0604020202020204" pitchFamily="34" charset="0"/>
              </a:rPr>
              <a:t>serikali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hivyo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kuwa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jumla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shule</a:t>
            </a:r>
            <a:r>
              <a:rPr lang="en-US" dirty="0">
                <a:latin typeface="Arial" panose="020B0604020202020204" pitchFamily="34" charset="0"/>
                <a:cs typeface="Arial" panose="020B0604020202020204" pitchFamily="34" charset="0"/>
              </a:rPr>
              <a:t> 96. </a:t>
            </a:r>
          </a:p>
          <a:p>
            <a:pPr marL="857250" lvl="2" indent="-457200" algn="just">
              <a:buFont typeface="Wingdings" panose="05000000000000000000" pitchFamily="2" charset="2"/>
              <a:buChar char="ü"/>
            </a:pPr>
            <a:r>
              <a:rPr lang="en-US" sz="2800" dirty="0" err="1">
                <a:latin typeface="Arial" panose="020B0604020202020204" pitchFamily="34" charset="0"/>
                <a:cs typeface="Arial" panose="020B0604020202020204" pitchFamily="34" charset="0"/>
              </a:rPr>
              <a:t>Mwaka</a:t>
            </a:r>
            <a:r>
              <a:rPr lang="en-US" sz="2800" dirty="0">
                <a:latin typeface="Arial" panose="020B0604020202020204" pitchFamily="34" charset="0"/>
                <a:cs typeface="Arial" panose="020B0604020202020204" pitchFamily="34" charset="0"/>
              </a:rPr>
              <a:t> 2025, </a:t>
            </a:r>
            <a:r>
              <a:rPr lang="en-US" sz="2800" dirty="0" err="1">
                <a:latin typeface="Arial" panose="020B0604020202020204" pitchFamily="34" charset="0"/>
                <a:cs typeface="Arial" panose="020B0604020202020204" pitchFamily="34" charset="0"/>
              </a:rPr>
              <a:t>utekelezaji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utaendelea</a:t>
            </a:r>
            <a:r>
              <a:rPr lang="en-US" sz="2800" dirty="0">
                <a:latin typeface="Arial" panose="020B0604020202020204" pitchFamily="34" charset="0"/>
                <a:cs typeface="Arial" panose="020B0604020202020204" pitchFamily="34" charset="0"/>
              </a:rPr>
              <a:t> katika </a:t>
            </a:r>
            <a:r>
              <a:rPr lang="en-US" sz="2800" dirty="0" err="1">
                <a:latin typeface="Arial" panose="020B0604020202020204" pitchFamily="34" charset="0"/>
                <a:cs typeface="Arial" panose="020B0604020202020204" pitchFamily="34" charset="0"/>
              </a:rPr>
              <a:t>shule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fani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nyingi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zaidi</a:t>
            </a:r>
            <a:r>
              <a:rPr lang="en-US" sz="2800" dirty="0">
                <a:latin typeface="Arial" panose="020B0604020202020204" pitchFamily="34" charset="0"/>
                <a:cs typeface="Arial" panose="020B0604020202020204" pitchFamily="34" charset="0"/>
              </a:rPr>
              <a:t>. </a:t>
            </a:r>
          </a:p>
          <a:p>
            <a:pPr marL="857250" lvl="2" indent="-457200" algn="just">
              <a:buFont typeface="Wingdings" panose="05000000000000000000" pitchFamily="2" charset="2"/>
              <a:buChar char="ü"/>
            </a:pPr>
            <a:endParaRPr lang="en-US" sz="2800" dirty="0"/>
          </a:p>
          <a:p>
            <a:pPr marL="0" indent="0">
              <a:buNone/>
            </a:pPr>
            <a:endParaRPr lang="en-US" altLang="x-none" dirty="0"/>
          </a:p>
          <a:p>
            <a:endParaRPr lang="en-US" altLang="x-none" dirty="0"/>
          </a:p>
        </p:txBody>
      </p:sp>
    </p:spTree>
    <p:extLst>
      <p:ext uri="{BB962C8B-B14F-4D97-AF65-F5344CB8AC3E}">
        <p14:creationId xmlns:p14="http://schemas.microsoft.com/office/powerpoint/2010/main" val="2037555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404664"/>
            <a:ext cx="6912768" cy="922114"/>
          </a:xfrm>
        </p:spPr>
        <p:txBody>
          <a:bodyPr/>
          <a:lstStyle/>
          <a:p>
            <a:r>
              <a:rPr lang="en-US" altLang="x-none" dirty="0" err="1">
                <a:latin typeface="Arial" panose="020B0604020202020204" pitchFamily="34" charset="0"/>
                <a:cs typeface="Arial" panose="020B0604020202020204" pitchFamily="34" charset="0"/>
              </a:rPr>
              <a:t>Mkakati</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wa</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Utekelezaji</a:t>
            </a:r>
            <a:r>
              <a:rPr lang="en-US" altLang="x-none" dirty="0">
                <a:latin typeface="Arial" panose="020B0604020202020204" pitchFamily="34" charset="0"/>
                <a:cs typeface="Arial" panose="020B0604020202020204" pitchFamily="34" charset="0"/>
              </a:rPr>
              <a:t>…</a:t>
            </a:r>
            <a:endParaRPr lang="en-US" dirty="0"/>
          </a:p>
        </p:txBody>
      </p:sp>
      <p:sp>
        <p:nvSpPr>
          <p:cNvPr id="3" name="Content Placeholder 2"/>
          <p:cNvSpPr>
            <a:spLocks noGrp="1"/>
          </p:cNvSpPr>
          <p:nvPr>
            <p:ph idx="1"/>
          </p:nvPr>
        </p:nvSpPr>
        <p:spPr>
          <a:xfrm>
            <a:off x="642392" y="1510630"/>
            <a:ext cx="8291264" cy="5184576"/>
          </a:xfrm>
        </p:spPr>
        <p:txBody>
          <a:bodyPr/>
          <a:lstStyle/>
          <a:p>
            <a:pPr algn="just">
              <a:buFont typeface="Wingdings" panose="05000000000000000000" pitchFamily="2" charset="2"/>
              <a:buChar char="v"/>
            </a:pPr>
            <a:r>
              <a:rPr lang="en-US" sz="2800" dirty="0" err="1">
                <a:latin typeface="Arial" panose="020B0604020202020204" pitchFamily="34" charset="0"/>
                <a:cs typeface="Arial" panose="020B0604020202020204" pitchFamily="34" charset="0"/>
              </a:rPr>
              <a:t>Mpango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pendekezwa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utasababisha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kuwe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makundi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mawili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yatakayohitimu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elimu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ya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msingi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mwaka</a:t>
            </a:r>
            <a:r>
              <a:rPr lang="en-US" sz="2800" dirty="0">
                <a:latin typeface="Arial" panose="020B0604020202020204" pitchFamily="34" charset="0"/>
                <a:cs typeface="Arial" panose="020B0604020202020204" pitchFamily="34" charset="0"/>
              </a:rPr>
              <a:t> 2027. </a:t>
            </a:r>
          </a:p>
          <a:p>
            <a:pPr algn="just">
              <a:buFont typeface="Wingdings" panose="05000000000000000000" pitchFamily="2" charset="2"/>
              <a:buChar char="v"/>
            </a:pPr>
            <a:r>
              <a:rPr lang="en-US" sz="2800" dirty="0" err="1">
                <a:latin typeface="Arial" panose="020B0604020202020204" pitchFamily="34" charset="0"/>
                <a:cs typeface="Arial" panose="020B0604020202020204" pitchFamily="34" charset="0"/>
              </a:rPr>
              <a:t>Hivyo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mwaka</a:t>
            </a:r>
            <a:r>
              <a:rPr lang="en-US" sz="2800" dirty="0">
                <a:latin typeface="Arial" panose="020B0604020202020204" pitchFamily="34" charset="0"/>
                <a:cs typeface="Arial" panose="020B0604020202020204" pitchFamily="34" charset="0"/>
              </a:rPr>
              <a:t> 2028 </a:t>
            </a:r>
            <a:r>
              <a:rPr lang="en-US" sz="2800" dirty="0" err="1">
                <a:latin typeface="Arial" panose="020B0604020202020204" pitchFamily="34" charset="0"/>
                <a:cs typeface="Arial" panose="020B0604020202020204" pitchFamily="34" charset="0"/>
              </a:rPr>
              <a:t>kutakuwa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makundi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mawili</a:t>
            </a:r>
            <a:r>
              <a:rPr lang="en-US" sz="2800" dirty="0">
                <a:latin typeface="Arial" panose="020B0604020202020204" pitchFamily="34" charset="0"/>
                <a:cs typeface="Arial" panose="020B0604020202020204" pitchFamily="34" charset="0"/>
              </a:rPr>
              <a:t> </a:t>
            </a:r>
            <a:r>
              <a:rPr lang="en-US" sz="2800" i="1" dirty="0">
                <a:latin typeface="Arial" panose="020B0604020202020204" pitchFamily="34" charset="0"/>
                <a:cs typeface="Arial" panose="020B0604020202020204" pitchFamily="34" charset="0"/>
              </a:rPr>
              <a:t>(double cohort) </a:t>
            </a:r>
            <a:r>
              <a:rPr lang="en-US" sz="2800" dirty="0" err="1">
                <a:latin typeface="Arial" panose="020B0604020202020204" pitchFamily="34" charset="0"/>
                <a:cs typeface="Arial" panose="020B0604020202020204" pitchFamily="34" charset="0"/>
              </a:rPr>
              <a:t>ya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wanafunzi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wa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Kidato</a:t>
            </a:r>
            <a:r>
              <a:rPr lang="en-US" sz="2800" dirty="0">
                <a:latin typeface="Arial" panose="020B0604020202020204" pitchFamily="34" charset="0"/>
                <a:cs typeface="Arial" panose="020B0604020202020204" pitchFamily="34" charset="0"/>
              </a:rPr>
              <a:t> cha Kwanza. </a:t>
            </a:r>
          </a:p>
          <a:p>
            <a:pPr algn="just">
              <a:buFont typeface="Wingdings" panose="05000000000000000000" pitchFamily="2" charset="2"/>
              <a:buChar char="v"/>
            </a:pPr>
            <a:r>
              <a:rPr lang="en-US" sz="2800" dirty="0" err="1">
                <a:latin typeface="Arial" panose="020B0604020202020204" pitchFamily="34" charset="0"/>
                <a:cs typeface="Arial" panose="020B0604020202020204" pitchFamily="34" charset="0"/>
              </a:rPr>
              <a:t>Makundi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haya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yatahitimu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Kidato</a:t>
            </a:r>
            <a:r>
              <a:rPr lang="en-US" sz="2800" dirty="0">
                <a:latin typeface="Arial" panose="020B0604020202020204" pitchFamily="34" charset="0"/>
                <a:cs typeface="Arial" panose="020B0604020202020204" pitchFamily="34" charset="0"/>
              </a:rPr>
              <a:t> cha </a:t>
            </a:r>
            <a:r>
              <a:rPr lang="en-US" sz="2800" dirty="0" err="1">
                <a:latin typeface="Arial" panose="020B0604020202020204" pitchFamily="34" charset="0"/>
                <a:cs typeface="Arial" panose="020B0604020202020204" pitchFamily="34" charset="0"/>
              </a:rPr>
              <a:t>Nne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mwaka</a:t>
            </a:r>
            <a:r>
              <a:rPr lang="en-US" sz="2800" dirty="0">
                <a:latin typeface="Arial" panose="020B0604020202020204" pitchFamily="34" charset="0"/>
                <a:cs typeface="Arial" panose="020B0604020202020204" pitchFamily="34" charset="0"/>
              </a:rPr>
              <a:t> 2031.</a:t>
            </a:r>
          </a:p>
        </p:txBody>
      </p:sp>
      <p:sp>
        <p:nvSpPr>
          <p:cNvPr id="4" name="Slide Number Placeholder 3"/>
          <p:cNvSpPr>
            <a:spLocks noGrp="1"/>
          </p:cNvSpPr>
          <p:nvPr>
            <p:ph type="sldNum" sz="quarter" idx="12"/>
          </p:nvPr>
        </p:nvSpPr>
        <p:spPr/>
        <p:txBody>
          <a:bodyPr/>
          <a:lstStyle/>
          <a:p>
            <a:fld id="{A8C49640-C73F-DB47-8529-5EF0472658B0}" type="slidenum">
              <a:rPr lang="en-GB" altLang="en-US" smtClean="0"/>
              <a:pPr/>
              <a:t>67</a:t>
            </a:fld>
            <a:endParaRPr lang="en-GB" altLang="en-US"/>
          </a:p>
        </p:txBody>
      </p:sp>
    </p:spTree>
    <p:extLst>
      <p:ext uri="{BB962C8B-B14F-4D97-AF65-F5344CB8AC3E}">
        <p14:creationId xmlns:p14="http://schemas.microsoft.com/office/powerpoint/2010/main" val="1036386709"/>
      </p:ext>
    </p:extLst>
  </p:cSld>
  <p:clrMapOvr>
    <a:masterClrMapping/>
  </p:clrMapOvr>
  <p:transition spd="slow">
    <p:blinds dir="vert"/>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a:extLst>
              <a:ext uri="{FF2B5EF4-FFF2-40B4-BE49-F238E27FC236}">
                <a16:creationId xmlns:a16="http://schemas.microsoft.com/office/drawing/2014/main" id="{74B348E1-3F85-35C8-FB0D-DDC343F3E152}"/>
              </a:ext>
            </a:extLst>
          </p:cNvPr>
          <p:cNvSpPr>
            <a:spLocks noGrp="1"/>
          </p:cNvSpPr>
          <p:nvPr>
            <p:ph idx="1"/>
          </p:nvPr>
        </p:nvSpPr>
        <p:spPr>
          <a:xfrm>
            <a:off x="467544" y="1484783"/>
            <a:ext cx="8424936" cy="4752529"/>
          </a:xfrm>
        </p:spPr>
        <p:txBody>
          <a:bodyPr/>
          <a:lstStyle/>
          <a:p>
            <a:pPr algn="just">
              <a:buFont typeface="Wingdings" panose="05000000000000000000" pitchFamily="2" charset="2"/>
              <a:buChar char="v"/>
            </a:pPr>
            <a:r>
              <a:rPr lang="en-US" sz="2800" dirty="0" err="1">
                <a:latin typeface="Arial" panose="020B0604020202020204" pitchFamily="34" charset="0"/>
                <a:cs typeface="Arial" panose="020B0604020202020204" pitchFamily="34" charset="0"/>
              </a:rPr>
              <a:t>Katika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muda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wote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wa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utekelezaji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kutakuwa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ufuatiliaji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tathmini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ili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kuboresha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mitaala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hiyo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vifaa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vyake</a:t>
            </a:r>
            <a:r>
              <a:rPr lang="en-US" sz="2800" dirty="0">
                <a:latin typeface="Arial" panose="020B0604020202020204" pitchFamily="34" charset="0"/>
                <a:cs typeface="Arial" panose="020B0604020202020204" pitchFamily="34" charset="0"/>
              </a:rPr>
              <a:t>. </a:t>
            </a:r>
          </a:p>
          <a:p>
            <a:pPr algn="just">
              <a:buFont typeface="Wingdings" panose="05000000000000000000" pitchFamily="2" charset="2"/>
              <a:buChar char="v"/>
            </a:pPr>
            <a:r>
              <a:rPr lang="en-US" sz="2800" dirty="0" err="1">
                <a:latin typeface="Arial" panose="020B0604020202020204" pitchFamily="34" charset="0"/>
                <a:cs typeface="Arial" panose="020B0604020202020204" pitchFamily="34" charset="0"/>
              </a:rPr>
              <a:t>Mzunguko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wa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utekelezaji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wa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mitaala</a:t>
            </a:r>
            <a:r>
              <a:rPr lang="en-US" sz="2800" dirty="0">
                <a:latin typeface="Arial" panose="020B0604020202020204" pitchFamily="34" charset="0"/>
                <a:cs typeface="Arial" panose="020B0604020202020204" pitchFamily="34" charset="0"/>
              </a:rPr>
              <a:t> yote hii </a:t>
            </a:r>
            <a:r>
              <a:rPr lang="en-US" sz="2800" dirty="0" err="1">
                <a:latin typeface="Arial" panose="020B0604020202020204" pitchFamily="34" charset="0"/>
                <a:cs typeface="Arial" panose="020B0604020202020204" pitchFamily="34" charset="0"/>
              </a:rPr>
              <a:t>utakamilika</a:t>
            </a:r>
            <a:r>
              <a:rPr lang="en-US" sz="2800" dirty="0">
                <a:latin typeface="Arial" panose="020B0604020202020204" pitchFamily="34" charset="0"/>
                <a:cs typeface="Arial" panose="020B0604020202020204" pitchFamily="34" charset="0"/>
              </a:rPr>
              <a:t> katika </a:t>
            </a:r>
            <a:r>
              <a:rPr lang="en-US" sz="2800" dirty="0" err="1">
                <a:latin typeface="Arial" panose="020B0604020202020204" pitchFamily="34" charset="0"/>
                <a:cs typeface="Arial" panose="020B0604020202020204" pitchFamily="34" charset="0"/>
              </a:rPr>
              <a:t>kipindi</a:t>
            </a:r>
            <a:r>
              <a:rPr lang="en-US" sz="2800" dirty="0">
                <a:latin typeface="Arial" panose="020B0604020202020204" pitchFamily="34" charset="0"/>
                <a:cs typeface="Arial" panose="020B0604020202020204" pitchFamily="34" charset="0"/>
              </a:rPr>
              <a:t> cha </a:t>
            </a:r>
            <a:r>
              <a:rPr lang="en-US" sz="2800" dirty="0" err="1">
                <a:latin typeface="Arial" panose="020B0604020202020204" pitchFamily="34" charset="0"/>
                <a:cs typeface="Arial" panose="020B0604020202020204" pitchFamily="34" charset="0"/>
              </a:rPr>
              <a:t>miaka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minne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kuanzia</a:t>
            </a:r>
            <a:r>
              <a:rPr lang="en-US" sz="2800" dirty="0">
                <a:latin typeface="Arial" panose="020B0604020202020204" pitchFamily="34" charset="0"/>
                <a:cs typeface="Arial" panose="020B0604020202020204" pitchFamily="34" charset="0"/>
              </a:rPr>
              <a:t> 2025. </a:t>
            </a:r>
          </a:p>
          <a:p>
            <a:pPr algn="just">
              <a:buFont typeface="Wingdings" panose="05000000000000000000" pitchFamily="2" charset="2"/>
              <a:buChar char="v"/>
            </a:pPr>
            <a:r>
              <a:rPr lang="en-US" sz="2800" dirty="0">
                <a:latin typeface="Arial" panose="020B0604020202020204" pitchFamily="34" charset="0"/>
                <a:cs typeface="Arial" panose="020B0604020202020204" pitchFamily="34" charset="0"/>
                <a:hlinkClick r:id="rId2" action="ppaction://hlinkfile"/>
              </a:rPr>
              <a:t>MPANGO WA MAFUNZO NCHI NZIMA </a:t>
            </a:r>
            <a:endParaRPr lang="en-US" sz="2800" dirty="0">
              <a:latin typeface="Arial" panose="020B0604020202020204" pitchFamily="34" charset="0"/>
              <a:cs typeface="Arial" panose="020B0604020202020204" pitchFamily="34" charset="0"/>
            </a:endParaRPr>
          </a:p>
          <a:p>
            <a:pPr marL="0" indent="0" algn="just">
              <a:buNone/>
            </a:pPr>
            <a:endParaRPr lang="en-US" altLang="x-none" dirty="0"/>
          </a:p>
        </p:txBody>
      </p:sp>
      <p:sp>
        <p:nvSpPr>
          <p:cNvPr id="6" name="Title 1">
            <a:extLst>
              <a:ext uri="{FF2B5EF4-FFF2-40B4-BE49-F238E27FC236}">
                <a16:creationId xmlns:a16="http://schemas.microsoft.com/office/drawing/2014/main" id="{DA297790-DDFB-091E-6128-C5BA099271F9}"/>
              </a:ext>
            </a:extLst>
          </p:cNvPr>
          <p:cNvSpPr>
            <a:spLocks noGrp="1"/>
          </p:cNvSpPr>
          <p:nvPr>
            <p:ph type="title"/>
          </p:nvPr>
        </p:nvSpPr>
        <p:spPr>
          <a:xfrm>
            <a:off x="899592" y="295258"/>
            <a:ext cx="7704856" cy="1224136"/>
          </a:xfrm>
        </p:spPr>
        <p:txBody>
          <a:bodyPr/>
          <a:lstStyle/>
          <a:p>
            <a:r>
              <a:rPr lang="en-US" altLang="x-none" b="1" dirty="0" err="1">
                <a:latin typeface="Arial" panose="020B0604020202020204" pitchFamily="34" charset="0"/>
                <a:cs typeface="Arial" panose="020B0604020202020204" pitchFamily="34" charset="0"/>
              </a:rPr>
              <a:t>Mkakati</a:t>
            </a:r>
            <a:r>
              <a:rPr lang="en-US" altLang="x-none" b="1"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wa</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Utekelezaji</a:t>
            </a:r>
            <a:r>
              <a:rPr lang="en-US" altLang="x-none" b="1" dirty="0">
                <a:latin typeface="Arial" panose="020B0604020202020204" pitchFamily="34" charset="0"/>
                <a:cs typeface="Arial" panose="020B0604020202020204" pitchFamily="34" charset="0"/>
              </a:rPr>
              <a:t>…</a:t>
            </a:r>
            <a:endParaRPr lang="en-US" altLang="x-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81684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Content Placeholder 2">
            <a:extLst>
              <a:ext uri="{FF2B5EF4-FFF2-40B4-BE49-F238E27FC236}">
                <a16:creationId xmlns:a16="http://schemas.microsoft.com/office/drawing/2014/main" id="{613FCC72-23D2-BDE2-EA7E-014F276D12DB}"/>
              </a:ext>
            </a:extLst>
          </p:cNvPr>
          <p:cNvSpPr>
            <a:spLocks noGrp="1"/>
          </p:cNvSpPr>
          <p:nvPr>
            <p:ph idx="1"/>
          </p:nvPr>
        </p:nvSpPr>
        <p:spPr>
          <a:xfrm>
            <a:off x="457200" y="1412776"/>
            <a:ext cx="8229600" cy="3672533"/>
          </a:xfrm>
        </p:spPr>
        <p:txBody>
          <a:bodyPr/>
          <a:lstStyle/>
          <a:p>
            <a:pPr algn="ctr" eaLnBrk="1" hangingPunct="1">
              <a:buFont typeface="Arial" panose="020B0604020202020204" pitchFamily="34" charset="0"/>
              <a:buNone/>
              <a:defRPr/>
            </a:pPr>
            <a:endParaRPr lang="en-GB" altLang="en-US" sz="6600" b="1"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lgn="ctr">
              <a:spcBef>
                <a:spcPct val="0"/>
              </a:spcBef>
              <a:buFont typeface="Arial" panose="020B0604020202020204" pitchFamily="34" charset="0"/>
              <a:buNone/>
              <a:defRPr/>
            </a:pPr>
            <a:r>
              <a:rPr lang="en-GB" altLang="en-US" sz="6000" b="1" dirty="0" err="1">
                <a:gradFill flip="none" rotWithShape="1">
                  <a:gsLst>
                    <a:gs pos="0">
                      <a:srgbClr val="C00000"/>
                    </a:gs>
                    <a:gs pos="34992">
                      <a:srgbClr val="FF0000"/>
                    </a:gs>
                    <a:gs pos="18000">
                      <a:srgbClr val="002060"/>
                    </a:gs>
                    <a:gs pos="72000">
                      <a:srgbClr val="FFC000"/>
                    </a:gs>
                    <a:gs pos="76000">
                      <a:srgbClr val="0070C0"/>
                    </a:gs>
                  </a:gsLst>
                  <a:path path="circle">
                    <a:fillToRect l="100000" t="100000"/>
                  </a:path>
                  <a:tileRect r="-100000" b="-100000"/>
                </a:gra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Asanteni</a:t>
            </a:r>
            <a:r>
              <a:rPr lang="en-GB" altLang="en-US" sz="6000" b="1" dirty="0">
                <a:gradFill flip="none" rotWithShape="1">
                  <a:gsLst>
                    <a:gs pos="0">
                      <a:srgbClr val="C00000"/>
                    </a:gs>
                    <a:gs pos="34992">
                      <a:srgbClr val="FF0000"/>
                    </a:gs>
                    <a:gs pos="18000">
                      <a:srgbClr val="002060"/>
                    </a:gs>
                    <a:gs pos="72000">
                      <a:srgbClr val="FFC000"/>
                    </a:gs>
                    <a:gs pos="76000">
                      <a:srgbClr val="0070C0"/>
                    </a:gs>
                  </a:gsLst>
                  <a:path path="circle">
                    <a:fillToRect l="100000" t="100000"/>
                  </a:path>
                  <a:tileRect r="-100000" b="-100000"/>
                </a:gra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GB" altLang="en-US" sz="6000" b="1" dirty="0" err="1">
                <a:gradFill flip="none" rotWithShape="1">
                  <a:gsLst>
                    <a:gs pos="0">
                      <a:srgbClr val="C00000"/>
                    </a:gs>
                    <a:gs pos="34992">
                      <a:srgbClr val="FF0000"/>
                    </a:gs>
                    <a:gs pos="18000">
                      <a:srgbClr val="002060"/>
                    </a:gs>
                    <a:gs pos="72000">
                      <a:srgbClr val="FFC000"/>
                    </a:gs>
                    <a:gs pos="76000">
                      <a:srgbClr val="0070C0"/>
                    </a:gs>
                  </a:gsLst>
                  <a:path path="circle">
                    <a:fillToRect l="100000" t="100000"/>
                  </a:path>
                  <a:tileRect r="-100000" b="-100000"/>
                </a:gra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kwa</a:t>
            </a:r>
            <a:endParaRPr lang="en-GB" altLang="en-US" sz="6000" b="1" dirty="0">
              <a:gradFill flip="none" rotWithShape="1">
                <a:gsLst>
                  <a:gs pos="0">
                    <a:srgbClr val="C00000"/>
                  </a:gs>
                  <a:gs pos="34992">
                    <a:srgbClr val="FF0000"/>
                  </a:gs>
                  <a:gs pos="18000">
                    <a:srgbClr val="002060"/>
                  </a:gs>
                  <a:gs pos="72000">
                    <a:srgbClr val="FFC000"/>
                  </a:gs>
                  <a:gs pos="76000">
                    <a:srgbClr val="0070C0"/>
                  </a:gs>
                </a:gsLst>
                <a:path path="circle">
                  <a:fillToRect l="100000" t="100000"/>
                </a:path>
                <a:tileRect r="-100000" b="-100000"/>
              </a:gra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spcBef>
                <a:spcPct val="0"/>
              </a:spcBef>
              <a:buFont typeface="Arial" panose="020B0604020202020204" pitchFamily="34" charset="0"/>
              <a:buNone/>
              <a:defRPr/>
            </a:pPr>
            <a:r>
              <a:rPr lang="en-GB" altLang="en-US" sz="6000" b="1" dirty="0" err="1">
                <a:gradFill flip="none" rotWithShape="1">
                  <a:gsLst>
                    <a:gs pos="0">
                      <a:srgbClr val="C00000"/>
                    </a:gs>
                    <a:gs pos="34992">
                      <a:srgbClr val="FF0000"/>
                    </a:gs>
                    <a:gs pos="18000">
                      <a:srgbClr val="002060"/>
                    </a:gs>
                    <a:gs pos="72000">
                      <a:srgbClr val="FFC000"/>
                    </a:gs>
                    <a:gs pos="76000">
                      <a:srgbClr val="0070C0"/>
                    </a:gs>
                  </a:gsLst>
                  <a:path path="circle">
                    <a:fillToRect l="100000" t="100000"/>
                  </a:path>
                  <a:tileRect r="-100000" b="-100000"/>
                </a:gra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Kunisikiliza</a:t>
            </a:r>
            <a:endParaRPr lang="en-GB" altLang="en-US" sz="6000" b="1" dirty="0">
              <a:gradFill flip="none" rotWithShape="1">
                <a:gsLst>
                  <a:gs pos="0">
                    <a:srgbClr val="C00000"/>
                  </a:gs>
                  <a:gs pos="34992">
                    <a:srgbClr val="FF0000"/>
                  </a:gs>
                  <a:gs pos="18000">
                    <a:srgbClr val="002060"/>
                  </a:gs>
                  <a:gs pos="72000">
                    <a:srgbClr val="FFC000"/>
                  </a:gs>
                  <a:gs pos="76000">
                    <a:srgbClr val="0070C0"/>
                  </a:gs>
                </a:gsLst>
                <a:path path="circle">
                  <a:fillToRect l="100000" t="100000"/>
                </a:path>
                <a:tileRect r="-100000" b="-100000"/>
              </a:gra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7" name="j0213139.wav">
            <a:hlinkClick r:id="" action="ppaction://media"/>
            <a:extLst>
              <a:ext uri="{FF2B5EF4-FFF2-40B4-BE49-F238E27FC236}">
                <a16:creationId xmlns:a16="http://schemas.microsoft.com/office/drawing/2014/main" id="{4912FDF7-A260-82A8-F73F-7A185ECF818B}"/>
              </a:ext>
            </a:extLst>
          </p:cNvPr>
          <p:cNvPicPr>
            <a:picLocks noRot="1"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7667625" y="6553200"/>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772" name="Slide Number Placeholder 5">
            <a:extLst>
              <a:ext uri="{FF2B5EF4-FFF2-40B4-BE49-F238E27FC236}">
                <a16:creationId xmlns:a16="http://schemas.microsoft.com/office/drawing/2014/main" id="{DFBC3CFA-FFC2-9955-705D-487B7FFDC6ED}"/>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0003FF"/>
              </a:buClr>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3FF"/>
              </a:buClr>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03FF"/>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0003FF"/>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0003FF"/>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03FF"/>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03FF"/>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03FF"/>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03FF"/>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4DC1064A-44C6-8842-9ADE-A799B40E2273}" type="slidenum">
              <a:rPr lang="en-GB" altLang="en-US" sz="1200">
                <a:solidFill>
                  <a:srgbClr val="898989"/>
                </a:solidFill>
                <a:latin typeface="Calibri" panose="020F0502020204030204" pitchFamily="34" charset="0"/>
              </a:rPr>
              <a:pPr>
                <a:spcBef>
                  <a:spcPct val="0"/>
                </a:spcBef>
                <a:buClrTx/>
                <a:buFontTx/>
                <a:buNone/>
              </a:pPr>
              <a:t>69</a:t>
            </a:fld>
            <a:endParaRPr lang="en-GB" altLang="en-US" sz="1200">
              <a:solidFill>
                <a:srgbClr val="898989"/>
              </a:solidFill>
              <a:latin typeface="Calibri" panose="020F050202020403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32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mute="1">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a:extLst>
              <a:ext uri="{FF2B5EF4-FFF2-40B4-BE49-F238E27FC236}">
                <a16:creationId xmlns:a16="http://schemas.microsoft.com/office/drawing/2014/main" id="{2AE3E9B9-0BE3-9563-52BB-F2908F1EB391}"/>
              </a:ext>
            </a:extLst>
          </p:cNvPr>
          <p:cNvSpPr>
            <a:spLocks noGrp="1"/>
          </p:cNvSpPr>
          <p:nvPr>
            <p:ph type="title"/>
          </p:nvPr>
        </p:nvSpPr>
        <p:spPr>
          <a:xfrm>
            <a:off x="1223628" y="105048"/>
            <a:ext cx="6696744" cy="1163712"/>
          </a:xfrm>
        </p:spPr>
        <p:txBody>
          <a:bodyPr/>
          <a:lstStyle/>
          <a:p>
            <a:r>
              <a:rPr lang="en-US" altLang="x-none" b="1" dirty="0" err="1">
                <a:latin typeface="Arial" panose="020B0604020202020204" pitchFamily="34" charset="0"/>
                <a:cs typeface="Arial" panose="020B0604020202020204" pitchFamily="34" charset="0"/>
              </a:rPr>
              <a:t>Utangulizi</a:t>
            </a:r>
            <a:endParaRPr lang="en-US" altLang="x-none" b="1" dirty="0">
              <a:latin typeface="Arial" panose="020B0604020202020204" pitchFamily="34" charset="0"/>
              <a:cs typeface="Arial" panose="020B0604020202020204" pitchFamily="34" charset="0"/>
            </a:endParaRPr>
          </a:p>
        </p:txBody>
      </p:sp>
      <p:sp>
        <p:nvSpPr>
          <p:cNvPr id="15362" name="Content Placeholder 2">
            <a:extLst>
              <a:ext uri="{FF2B5EF4-FFF2-40B4-BE49-F238E27FC236}">
                <a16:creationId xmlns:a16="http://schemas.microsoft.com/office/drawing/2014/main" id="{F349C1A0-E451-81AD-D0EF-A6114134A311}"/>
              </a:ext>
            </a:extLst>
          </p:cNvPr>
          <p:cNvSpPr>
            <a:spLocks noGrp="1"/>
          </p:cNvSpPr>
          <p:nvPr>
            <p:ph idx="1"/>
          </p:nvPr>
        </p:nvSpPr>
        <p:spPr>
          <a:xfrm>
            <a:off x="467544" y="1484784"/>
            <a:ext cx="8496944" cy="4608512"/>
          </a:xfrm>
        </p:spPr>
        <p:txBody>
          <a:bodyPr/>
          <a:lstStyle/>
          <a:p>
            <a:pPr marL="625475" lvl="1" indent="-266700" algn="just">
              <a:lnSpc>
                <a:spcPct val="110000"/>
              </a:lnSpc>
              <a:buFont typeface="Wingdings" pitchFamily="2" charset="2"/>
              <a:buChar char="Ø"/>
            </a:pPr>
            <a:r>
              <a:rPr lang="en-GB" dirty="0" err="1">
                <a:latin typeface="Arial" panose="020B0604020202020204" pitchFamily="34" charset="0"/>
                <a:cs typeface="Arial" panose="020B0604020202020204" pitchFamily="34" charset="0"/>
              </a:rPr>
              <a:t>Njia</a:t>
            </a:r>
            <a:r>
              <a:rPr lang="en-GB" dirty="0">
                <a:latin typeface="Arial" panose="020B0604020202020204" pitchFamily="34" charset="0"/>
                <a:cs typeface="Arial" panose="020B0604020202020204" pitchFamily="34" charset="0"/>
              </a:rPr>
              <a:t> za </a:t>
            </a:r>
            <a:r>
              <a:rPr lang="en-GB" dirty="0" err="1">
                <a:latin typeface="Arial" panose="020B0604020202020204" pitchFamily="34" charset="0"/>
                <a:cs typeface="Arial" panose="020B0604020202020204" pitchFamily="34" charset="0"/>
              </a:rPr>
              <a:t>kufundishia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na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kujifunzia</a:t>
            </a:r>
            <a:r>
              <a:rPr lang="en-GB" dirty="0">
                <a:latin typeface="Arial" panose="020B0604020202020204" pitchFamily="34" charset="0"/>
                <a:cs typeface="Arial" panose="020B0604020202020204" pitchFamily="34" charset="0"/>
              </a:rPr>
              <a:t>;</a:t>
            </a:r>
          </a:p>
          <a:p>
            <a:pPr marL="625475" lvl="1" indent="-266700" algn="just">
              <a:lnSpc>
                <a:spcPct val="110000"/>
              </a:lnSpc>
              <a:buFont typeface="Wingdings" pitchFamily="2" charset="2"/>
              <a:buChar char="Ø"/>
            </a:pPr>
            <a:r>
              <a:rPr lang="en-GB" dirty="0" err="1">
                <a:latin typeface="Arial" panose="020B0604020202020204" pitchFamily="34" charset="0"/>
                <a:cs typeface="Arial" panose="020B0604020202020204" pitchFamily="34" charset="0"/>
              </a:rPr>
              <a:t>Upimaji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ufuatiliaji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na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tathmini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mtaala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husika</a:t>
            </a:r>
            <a:r>
              <a:rPr lang="en-GB" dirty="0">
                <a:latin typeface="Arial" panose="020B0604020202020204" pitchFamily="34" charset="0"/>
                <a:cs typeface="Arial" panose="020B0604020202020204" pitchFamily="34" charset="0"/>
              </a:rPr>
              <a:t>;</a:t>
            </a:r>
          </a:p>
          <a:p>
            <a:pPr marL="625475" lvl="1" indent="-266700" algn="just">
              <a:lnSpc>
                <a:spcPct val="110000"/>
              </a:lnSpc>
              <a:buFont typeface="Wingdings" pitchFamily="2" charset="2"/>
              <a:buChar char="Ø"/>
            </a:pPr>
            <a:r>
              <a:rPr lang="en-GB" dirty="0" err="1">
                <a:latin typeface="Arial" panose="020B0604020202020204" pitchFamily="34" charset="0"/>
                <a:cs typeface="Arial" panose="020B0604020202020204" pitchFamily="34" charset="0"/>
              </a:rPr>
              <a:t>Sifa</a:t>
            </a:r>
            <a:r>
              <a:rPr lang="en-GB" dirty="0">
                <a:latin typeface="Arial" panose="020B0604020202020204" pitchFamily="34" charset="0"/>
                <a:cs typeface="Arial" panose="020B0604020202020204" pitchFamily="34" charset="0"/>
              </a:rPr>
              <a:t> za </a:t>
            </a:r>
            <a:r>
              <a:rPr lang="en-GB" dirty="0" err="1">
                <a:latin typeface="Arial" panose="020B0604020202020204" pitchFamily="34" charset="0"/>
                <a:cs typeface="Arial" panose="020B0604020202020204" pitchFamily="34" charset="0"/>
              </a:rPr>
              <a:t>kitaaluma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na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kitaalamu</a:t>
            </a:r>
            <a:r>
              <a:rPr lang="en-GB" dirty="0">
                <a:latin typeface="Arial" panose="020B0604020202020204" pitchFamily="34" charset="0"/>
                <a:cs typeface="Arial" panose="020B0604020202020204" pitchFamily="34" charset="0"/>
              </a:rPr>
              <a:t> za </a:t>
            </a:r>
            <a:r>
              <a:rPr lang="en-GB" dirty="0" err="1">
                <a:latin typeface="Arial" panose="020B0604020202020204" pitchFamily="34" charset="0"/>
                <a:cs typeface="Arial" panose="020B0604020202020204" pitchFamily="34" charset="0"/>
              </a:rPr>
              <a:t>mwalimu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atakayeuwezesha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mtaala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husika</a:t>
            </a:r>
            <a:r>
              <a:rPr lang="en-GB" dirty="0">
                <a:latin typeface="Arial" panose="020B0604020202020204" pitchFamily="34" charset="0"/>
                <a:cs typeface="Arial" panose="020B0604020202020204" pitchFamily="34" charset="0"/>
              </a:rPr>
              <a:t>; </a:t>
            </a:r>
          </a:p>
          <a:p>
            <a:pPr marL="625475" lvl="1" indent="-266700" algn="just">
              <a:lnSpc>
                <a:spcPct val="110000"/>
              </a:lnSpc>
              <a:buFont typeface="Wingdings" pitchFamily="2" charset="2"/>
              <a:buChar char="Ø"/>
            </a:pPr>
            <a:r>
              <a:rPr lang="en-GB" dirty="0" err="1">
                <a:latin typeface="Arial" panose="020B0604020202020204" pitchFamily="34" charset="0"/>
                <a:cs typeface="Arial" panose="020B0604020202020204" pitchFamily="34" charset="0"/>
              </a:rPr>
              <a:t>Miundombinu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wezeshi</a:t>
            </a:r>
            <a:r>
              <a:rPr lang="en-GB" dirty="0">
                <a:latin typeface="Arial" panose="020B0604020202020204" pitchFamily="34" charset="0"/>
                <a:cs typeface="Arial" panose="020B0604020202020204" pitchFamily="34" charset="0"/>
              </a:rPr>
              <a:t> kwa </a:t>
            </a:r>
            <a:r>
              <a:rPr lang="en-GB" dirty="0" err="1">
                <a:latin typeface="Arial" panose="020B0604020202020204" pitchFamily="34" charset="0"/>
                <a:cs typeface="Arial" panose="020B0604020202020204" pitchFamily="34" charset="0"/>
              </a:rPr>
              <a:t>utekelezaji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wa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mtaala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wenye</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ufanisi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na</a:t>
            </a:r>
            <a:endParaRPr lang="en-GB" dirty="0">
              <a:latin typeface="Arial" panose="020B0604020202020204" pitchFamily="34" charset="0"/>
              <a:cs typeface="Arial" panose="020B0604020202020204" pitchFamily="34" charset="0"/>
            </a:endParaRPr>
          </a:p>
          <a:p>
            <a:pPr marL="625475" lvl="1" indent="-266700" algn="just">
              <a:lnSpc>
                <a:spcPct val="110000"/>
              </a:lnSpc>
              <a:buFont typeface="Wingdings" pitchFamily="2" charset="2"/>
              <a:buChar char="Ø"/>
            </a:pPr>
            <a:r>
              <a:rPr lang="en-GB" dirty="0">
                <a:latin typeface="Arial" panose="020B0604020202020204" pitchFamily="34" charset="0"/>
                <a:cs typeface="Arial" panose="020B0604020202020204" pitchFamily="34" charset="0"/>
              </a:rPr>
              <a:t>Muda </a:t>
            </a:r>
            <a:r>
              <a:rPr lang="en-GB" dirty="0" err="1">
                <a:latin typeface="Arial" panose="020B0604020202020204" pitchFamily="34" charset="0"/>
                <a:cs typeface="Arial" panose="020B0604020202020204" pitchFamily="34" charset="0"/>
              </a:rPr>
              <a:t>utakaotumika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katika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ufundishaji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utekelezaji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mtaala</a:t>
            </a:r>
            <a:r>
              <a:rPr lang="en-GB" dirty="0">
                <a:latin typeface="Arial" panose="020B0604020202020204" pitchFamily="34" charset="0"/>
                <a:cs typeface="Arial" panose="020B0604020202020204" pitchFamily="34" charset="0"/>
              </a:rPr>
              <a:t>.</a:t>
            </a:r>
            <a:r>
              <a:rPr lang="en-GB" sz="3200" dirty="0"/>
              <a:t> </a:t>
            </a:r>
          </a:p>
          <a:p>
            <a:pPr marL="0" indent="0" algn="just">
              <a:lnSpc>
                <a:spcPct val="110000"/>
              </a:lnSpc>
              <a:buNone/>
            </a:pPr>
            <a:r>
              <a:rPr lang="en-GB" dirty="0">
                <a:latin typeface="Arial" panose="020B0604020202020204" pitchFamily="34" charset="0"/>
                <a:cs typeface="Arial" panose="020B0604020202020204" pitchFamily="34" charset="0"/>
              </a:rPr>
              <a:t> </a:t>
            </a:r>
          </a:p>
          <a:p>
            <a:endParaRPr lang="en-US" altLang="x-none" dirty="0"/>
          </a:p>
        </p:txBody>
      </p:sp>
    </p:spTree>
    <p:extLst>
      <p:ext uri="{BB962C8B-B14F-4D97-AF65-F5344CB8AC3E}">
        <p14:creationId xmlns:p14="http://schemas.microsoft.com/office/powerpoint/2010/main" val="36577823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a:extLst>
              <a:ext uri="{FF2B5EF4-FFF2-40B4-BE49-F238E27FC236}">
                <a16:creationId xmlns:a16="http://schemas.microsoft.com/office/drawing/2014/main" id="{2AE3E9B9-0BE3-9563-52BB-F2908F1EB391}"/>
              </a:ext>
            </a:extLst>
          </p:cNvPr>
          <p:cNvSpPr>
            <a:spLocks noGrp="1"/>
          </p:cNvSpPr>
          <p:nvPr>
            <p:ph type="title"/>
          </p:nvPr>
        </p:nvSpPr>
        <p:spPr>
          <a:xfrm>
            <a:off x="1223628" y="105048"/>
            <a:ext cx="6696744" cy="1163712"/>
          </a:xfrm>
        </p:spPr>
        <p:txBody>
          <a:bodyPr/>
          <a:lstStyle/>
          <a:p>
            <a:r>
              <a:rPr lang="en-US" altLang="x-none" b="1" dirty="0" err="1">
                <a:latin typeface="Arial" panose="020B0604020202020204" pitchFamily="34" charset="0"/>
                <a:cs typeface="Arial" panose="020B0604020202020204" pitchFamily="34" charset="0"/>
              </a:rPr>
              <a:t>Utangulizi</a:t>
            </a:r>
            <a:endParaRPr lang="en-US" altLang="x-none" b="1" dirty="0">
              <a:latin typeface="Arial" panose="020B0604020202020204" pitchFamily="34" charset="0"/>
              <a:cs typeface="Arial" panose="020B0604020202020204" pitchFamily="34" charset="0"/>
            </a:endParaRPr>
          </a:p>
        </p:txBody>
      </p:sp>
      <p:sp>
        <p:nvSpPr>
          <p:cNvPr id="15362" name="Content Placeholder 2">
            <a:extLst>
              <a:ext uri="{FF2B5EF4-FFF2-40B4-BE49-F238E27FC236}">
                <a16:creationId xmlns:a16="http://schemas.microsoft.com/office/drawing/2014/main" id="{F349C1A0-E451-81AD-D0EF-A6114134A311}"/>
              </a:ext>
            </a:extLst>
          </p:cNvPr>
          <p:cNvSpPr>
            <a:spLocks noGrp="1"/>
          </p:cNvSpPr>
          <p:nvPr>
            <p:ph idx="1"/>
          </p:nvPr>
        </p:nvSpPr>
        <p:spPr>
          <a:xfrm>
            <a:off x="467544" y="1412776"/>
            <a:ext cx="8435280" cy="5040560"/>
          </a:xfrm>
        </p:spPr>
        <p:txBody>
          <a:bodyPr/>
          <a:lstStyle/>
          <a:p>
            <a:pPr marL="231775" lvl="1" indent="0" algn="just">
              <a:spcBef>
                <a:spcPts val="450"/>
              </a:spcBef>
              <a:spcAft>
                <a:spcPts val="1200"/>
              </a:spcAft>
              <a:buNone/>
            </a:pPr>
            <a:r>
              <a:rPr lang="en-US" altLang="x-none" sz="3200" b="1" dirty="0" err="1">
                <a:latin typeface="Arial" panose="020B0604020202020204" pitchFamily="34" charset="0"/>
                <a:cs typeface="Arial" panose="020B0604020202020204" pitchFamily="34" charset="0"/>
              </a:rPr>
              <a:t>Chimbuko</a:t>
            </a:r>
            <a:r>
              <a:rPr lang="en-US" altLang="x-none" sz="3200" b="1" dirty="0">
                <a:latin typeface="Arial" panose="020B0604020202020204" pitchFamily="34" charset="0"/>
                <a:cs typeface="Arial" panose="020B0604020202020204" pitchFamily="34" charset="0"/>
              </a:rPr>
              <a:t> la </a:t>
            </a:r>
            <a:r>
              <a:rPr lang="en-US" altLang="x-none" sz="3200" b="1" dirty="0" err="1">
                <a:latin typeface="Arial" panose="020B0604020202020204" pitchFamily="34" charset="0"/>
                <a:cs typeface="Arial" panose="020B0604020202020204" pitchFamily="34" charset="0"/>
              </a:rPr>
              <a:t>Kazi</a:t>
            </a:r>
            <a:endParaRPr lang="en-US" altLang="x-none" sz="3200" b="1" dirty="0">
              <a:latin typeface="Arial" panose="020B0604020202020204" pitchFamily="34" charset="0"/>
              <a:cs typeface="Arial" panose="020B0604020202020204" pitchFamily="34" charset="0"/>
            </a:endParaRPr>
          </a:p>
          <a:p>
            <a:pPr marL="746125" lvl="1" indent="-514350" algn="just">
              <a:spcBef>
                <a:spcPts val="450"/>
              </a:spcBef>
              <a:spcAft>
                <a:spcPts val="1200"/>
              </a:spcAft>
              <a:buFont typeface="+mj-lt"/>
              <a:buAutoNum type="alphaLcPeriod"/>
            </a:pPr>
            <a:r>
              <a:rPr lang="en-US" altLang="x-none" dirty="0" err="1">
                <a:latin typeface="Arial" panose="020B0604020202020204" pitchFamily="34" charset="0"/>
                <a:cs typeface="Arial" panose="020B0604020202020204" pitchFamily="34" charset="0"/>
              </a:rPr>
              <a:t>Agizo</a:t>
            </a:r>
            <a:r>
              <a:rPr lang="en-US" altLang="x-none" dirty="0">
                <a:latin typeface="Arial" panose="020B0604020202020204" pitchFamily="34" charset="0"/>
                <a:cs typeface="Arial" panose="020B0604020202020204" pitchFamily="34" charset="0"/>
              </a:rPr>
              <a:t> la </a:t>
            </a:r>
            <a:r>
              <a:rPr lang="en-US" altLang="x-none" dirty="0" err="1">
                <a:latin typeface="Arial" panose="020B0604020202020204" pitchFamily="34" charset="0"/>
                <a:cs typeface="Arial" panose="020B0604020202020204" pitchFamily="34" charset="0"/>
              </a:rPr>
              <a:t>Rais</a:t>
            </a:r>
            <a:r>
              <a:rPr lang="en-US" altLang="x-none" dirty="0">
                <a:latin typeface="Arial" panose="020B0604020202020204" pitchFamily="34" charset="0"/>
                <a:cs typeface="Arial" panose="020B0604020202020204" pitchFamily="34" charset="0"/>
              </a:rPr>
              <a:t> wa </a:t>
            </a:r>
            <a:r>
              <a:rPr lang="en-US" altLang="x-none" dirty="0" err="1">
                <a:latin typeface="Arial" panose="020B0604020202020204" pitchFamily="34" charset="0"/>
                <a:cs typeface="Arial" panose="020B0604020202020204" pitchFamily="34" charset="0"/>
              </a:rPr>
              <a:t>Awamu</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ya</a:t>
            </a:r>
            <a:r>
              <a:rPr lang="en-US" altLang="x-none" dirty="0">
                <a:latin typeface="Arial" panose="020B0604020202020204" pitchFamily="34" charset="0"/>
                <a:cs typeface="Arial" panose="020B0604020202020204" pitchFamily="34" charset="0"/>
              </a:rPr>
              <a:t> Sita </a:t>
            </a:r>
            <a:r>
              <a:rPr lang="en-US" altLang="x-none" dirty="0" err="1">
                <a:latin typeface="Arial" panose="020B0604020202020204" pitchFamily="34" charset="0"/>
                <a:cs typeface="Arial" panose="020B0604020202020204" pitchFamily="34" charset="0"/>
              </a:rPr>
              <a:t>Mheshimiwa</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Dkt</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Samia</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Suluhu</a:t>
            </a:r>
            <a:r>
              <a:rPr lang="en-US" altLang="x-none" dirty="0">
                <a:latin typeface="Arial" panose="020B0604020202020204" pitchFamily="34" charset="0"/>
                <a:cs typeface="Arial" panose="020B0604020202020204" pitchFamily="34" charset="0"/>
              </a:rPr>
              <a:t> Hassan, </a:t>
            </a:r>
            <a:r>
              <a:rPr lang="en-US" altLang="x-none" dirty="0" err="1">
                <a:latin typeface="Arial" panose="020B0604020202020204" pitchFamily="34" charset="0"/>
                <a:cs typeface="Arial" panose="020B0604020202020204" pitchFamily="34" charset="0"/>
              </a:rPr>
              <a:t>alilolitoa</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tarehe</a:t>
            </a:r>
            <a:r>
              <a:rPr lang="en-US" altLang="x-none" dirty="0">
                <a:latin typeface="Arial" panose="020B0604020202020204" pitchFamily="34" charset="0"/>
                <a:cs typeface="Arial" panose="020B0604020202020204" pitchFamily="34" charset="0"/>
              </a:rPr>
              <a:t> 06 </a:t>
            </a:r>
            <a:r>
              <a:rPr lang="en-US" altLang="x-none" dirty="0" err="1">
                <a:latin typeface="Arial" panose="020B0604020202020204" pitchFamily="34" charset="0"/>
                <a:cs typeface="Arial" panose="020B0604020202020204" pitchFamily="34" charset="0"/>
              </a:rPr>
              <a:t>Aprili</a:t>
            </a:r>
            <a:r>
              <a:rPr lang="en-US" altLang="x-none" dirty="0">
                <a:latin typeface="Arial" panose="020B0604020202020204" pitchFamily="34" charset="0"/>
                <a:cs typeface="Arial" panose="020B0604020202020204" pitchFamily="34" charset="0"/>
              </a:rPr>
              <a:t>, 2021 </a:t>
            </a:r>
            <a:r>
              <a:rPr lang="en-US" altLang="x-none" dirty="0" err="1">
                <a:latin typeface="Arial" panose="020B0604020202020204" pitchFamily="34" charset="0"/>
                <a:cs typeface="Arial" panose="020B0604020202020204" pitchFamily="34" charset="0"/>
              </a:rPr>
              <a:t>akiwaapisha</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viongozi</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mbalimbali</a:t>
            </a:r>
            <a:r>
              <a:rPr lang="en-US" altLang="x-none" dirty="0">
                <a:latin typeface="Arial" panose="020B0604020202020204" pitchFamily="34" charset="0"/>
                <a:cs typeface="Arial" panose="020B0604020202020204" pitchFamily="34" charset="0"/>
              </a:rPr>
              <a:t> wa </a:t>
            </a:r>
            <a:r>
              <a:rPr lang="en-US" altLang="x-none" dirty="0" err="1">
                <a:latin typeface="Arial" panose="020B0604020202020204" pitchFamily="34" charset="0"/>
                <a:cs typeface="Arial" panose="020B0604020202020204" pitchFamily="34" charset="0"/>
              </a:rPr>
              <a:t>Serikali</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kwa</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Wizara</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ya</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Elimu</a:t>
            </a:r>
            <a:r>
              <a:rPr lang="en-US" altLang="x-none" dirty="0">
                <a:latin typeface="Arial" panose="020B0604020202020204" pitchFamily="34" charset="0"/>
                <a:cs typeface="Arial" panose="020B0604020202020204" pitchFamily="34" charset="0"/>
              </a:rPr>
              <a:t>, </a:t>
            </a:r>
            <a:r>
              <a:rPr lang="en-US" altLang="x-none" dirty="0" err="1">
                <a:latin typeface="Arial" panose="020B0604020202020204" pitchFamily="34" charset="0"/>
                <a:cs typeface="Arial" panose="020B0604020202020204" pitchFamily="34" charset="0"/>
              </a:rPr>
              <a:t>Sayansi</a:t>
            </a:r>
            <a:r>
              <a:rPr lang="en-US" altLang="x-none" dirty="0">
                <a:latin typeface="Arial" panose="020B0604020202020204" pitchFamily="34" charset="0"/>
                <a:cs typeface="Arial" panose="020B0604020202020204" pitchFamily="34" charset="0"/>
              </a:rPr>
              <a:t> na </a:t>
            </a:r>
            <a:r>
              <a:rPr lang="en-US" altLang="x-none" dirty="0" err="1">
                <a:latin typeface="Arial" panose="020B0604020202020204" pitchFamily="34" charset="0"/>
                <a:cs typeface="Arial" panose="020B0604020202020204" pitchFamily="34" charset="0"/>
              </a:rPr>
              <a:t>Teknolojia</a:t>
            </a:r>
            <a:r>
              <a:rPr lang="en-US" altLang="x-none" dirty="0">
                <a:latin typeface="Arial" panose="020B0604020202020204" pitchFamily="34" charset="0"/>
                <a:cs typeface="Arial" panose="020B0604020202020204" pitchFamily="34" charset="0"/>
              </a:rPr>
              <a:t>. </a:t>
            </a:r>
          </a:p>
          <a:p>
            <a:pPr marL="957263" lvl="2" indent="-325438" algn="just">
              <a:spcBef>
                <a:spcPts val="450"/>
              </a:spcBef>
              <a:spcAft>
                <a:spcPts val="1200"/>
              </a:spcAft>
              <a:buFont typeface="Wingdings" pitchFamily="2" charset="2"/>
              <a:buChar char="v"/>
            </a:pPr>
            <a:r>
              <a:rPr lang="en-US" altLang="x-none" sz="2800" dirty="0">
                <a:latin typeface="Arial" panose="020B0604020202020204" pitchFamily="34" charset="0"/>
                <a:cs typeface="Arial" panose="020B0604020202020204" pitchFamily="34" charset="0"/>
              </a:rPr>
              <a:t>Aidha, </a:t>
            </a:r>
            <a:r>
              <a:rPr lang="en-US" altLang="x-none" sz="2800" dirty="0" err="1">
                <a:latin typeface="Arial" panose="020B0604020202020204" pitchFamily="34" charset="0"/>
                <a:cs typeface="Arial" panose="020B0604020202020204" pitchFamily="34" charset="0"/>
              </a:rPr>
              <a:t>tarehe</a:t>
            </a:r>
            <a:r>
              <a:rPr lang="en-US" altLang="x-none" sz="2800" dirty="0">
                <a:latin typeface="Arial" panose="020B0604020202020204" pitchFamily="34" charset="0"/>
                <a:cs typeface="Arial" panose="020B0604020202020204" pitchFamily="34" charset="0"/>
              </a:rPr>
              <a:t> 22 </a:t>
            </a:r>
            <a:r>
              <a:rPr lang="en-US" altLang="x-none" sz="2800" dirty="0" err="1">
                <a:latin typeface="Arial" panose="020B0604020202020204" pitchFamily="34" charset="0"/>
                <a:cs typeface="Arial" panose="020B0604020202020204" pitchFamily="34" charset="0"/>
              </a:rPr>
              <a:t>Aprili</a:t>
            </a:r>
            <a:r>
              <a:rPr lang="en-US" altLang="x-none" sz="2800" dirty="0">
                <a:latin typeface="Arial" panose="020B0604020202020204" pitchFamily="34" charset="0"/>
                <a:cs typeface="Arial" panose="020B0604020202020204" pitchFamily="34" charset="0"/>
              </a:rPr>
              <a:t>, 2021 </a:t>
            </a:r>
            <a:r>
              <a:rPr lang="en-US" altLang="x-none" sz="2800" dirty="0" err="1">
                <a:latin typeface="Arial" panose="020B0604020202020204" pitchFamily="34" charset="0"/>
                <a:cs typeface="Arial" panose="020B0604020202020204" pitchFamily="34" charset="0"/>
              </a:rPr>
              <a:t>Mhe</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Rais</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akilihutubia</a:t>
            </a:r>
            <a:r>
              <a:rPr lang="en-US" altLang="x-none" sz="2800" dirty="0">
                <a:latin typeface="Arial" panose="020B0604020202020204" pitchFamily="34" charset="0"/>
                <a:cs typeface="Arial" panose="020B0604020202020204" pitchFamily="34" charset="0"/>
              </a:rPr>
              <a:t> Bunge la </a:t>
            </a:r>
            <a:r>
              <a:rPr lang="en-US" altLang="x-none" sz="2800" dirty="0" err="1">
                <a:latin typeface="Arial" panose="020B0604020202020204" pitchFamily="34" charset="0"/>
                <a:cs typeface="Arial" panose="020B0604020202020204" pitchFamily="34" charset="0"/>
              </a:rPr>
              <a:t>Jamhuri</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ya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Muungano</a:t>
            </a:r>
            <a:r>
              <a:rPr lang="en-US" altLang="x-none" sz="2800" dirty="0">
                <a:latin typeface="Arial" panose="020B0604020202020204" pitchFamily="34" charset="0"/>
                <a:cs typeface="Arial" panose="020B0604020202020204" pitchFamily="34" charset="0"/>
              </a:rPr>
              <a:t> wa Tanzania  </a:t>
            </a:r>
            <a:r>
              <a:rPr lang="en-US" altLang="x-none" sz="2800" dirty="0" err="1">
                <a:latin typeface="Arial" panose="020B0604020202020204" pitchFamily="34" charset="0"/>
                <a:cs typeface="Arial" panose="020B0604020202020204" pitchFamily="34" charset="0"/>
              </a:rPr>
              <a:t>alirudia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kutoa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agizo</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juu</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ya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jukumu</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hili</a:t>
            </a:r>
            <a:r>
              <a:rPr lang="en-US" altLang="x-none" dirty="0">
                <a:latin typeface="Arial" panose="020B0604020202020204" pitchFamily="34" charset="0"/>
                <a:cs typeface="Arial" panose="020B0604020202020204" pitchFamily="34" charset="0"/>
              </a:rPr>
              <a:t>.</a:t>
            </a:r>
          </a:p>
          <a:p>
            <a:endParaRPr lang="en-US" altLang="x-none" dirty="0"/>
          </a:p>
        </p:txBody>
      </p:sp>
    </p:spTree>
    <p:extLst>
      <p:ext uri="{BB962C8B-B14F-4D97-AF65-F5344CB8AC3E}">
        <p14:creationId xmlns:p14="http://schemas.microsoft.com/office/powerpoint/2010/main" val="6353439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40D7A06E-EBA4-3021-B6D2-5DDBAC0CE90B}"/>
              </a:ext>
            </a:extLst>
          </p:cNvPr>
          <p:cNvSpPr>
            <a:spLocks noGrp="1"/>
          </p:cNvSpPr>
          <p:nvPr>
            <p:ph type="title"/>
          </p:nvPr>
        </p:nvSpPr>
        <p:spPr>
          <a:xfrm>
            <a:off x="1259632" y="274638"/>
            <a:ext cx="6624736" cy="922114"/>
          </a:xfrm>
        </p:spPr>
        <p:txBody>
          <a:bodyPr/>
          <a:lstStyle/>
          <a:p>
            <a:r>
              <a:rPr lang="en-US" altLang="x-none" dirty="0" err="1">
                <a:latin typeface="Arial" panose="020B0604020202020204" pitchFamily="34" charset="0"/>
                <a:cs typeface="Arial" panose="020B0604020202020204" pitchFamily="34" charset="0"/>
              </a:rPr>
              <a:t>Utangulizi</a:t>
            </a:r>
            <a:r>
              <a:rPr lang="en-US" altLang="x-none" dirty="0">
                <a:latin typeface="Arial" panose="020B0604020202020204" pitchFamily="34" charset="0"/>
                <a:cs typeface="Arial" panose="020B0604020202020204" pitchFamily="34" charset="0"/>
              </a:rPr>
              <a:t>…</a:t>
            </a:r>
          </a:p>
        </p:txBody>
      </p:sp>
      <p:sp>
        <p:nvSpPr>
          <p:cNvPr id="16386" name="Content Placeholder 2">
            <a:extLst>
              <a:ext uri="{FF2B5EF4-FFF2-40B4-BE49-F238E27FC236}">
                <a16:creationId xmlns:a16="http://schemas.microsoft.com/office/drawing/2014/main" id="{64D43EC2-4CE4-AB11-2B5C-8B3FEE636A9B}"/>
              </a:ext>
            </a:extLst>
          </p:cNvPr>
          <p:cNvSpPr>
            <a:spLocks noGrp="1"/>
          </p:cNvSpPr>
          <p:nvPr>
            <p:ph idx="1"/>
          </p:nvPr>
        </p:nvSpPr>
        <p:spPr>
          <a:xfrm>
            <a:off x="457200" y="1585913"/>
            <a:ext cx="7931224" cy="4525962"/>
          </a:xfrm>
        </p:spPr>
        <p:txBody>
          <a:bodyPr/>
          <a:lstStyle/>
          <a:p>
            <a:pPr marL="957263" lvl="2" indent="-325438" algn="just">
              <a:spcBef>
                <a:spcPts val="450"/>
              </a:spcBef>
              <a:spcAft>
                <a:spcPts val="1200"/>
              </a:spcAft>
              <a:buFont typeface="Wingdings" pitchFamily="2" charset="2"/>
              <a:buChar char="v"/>
            </a:pPr>
            <a:r>
              <a:rPr lang="en-US" altLang="x-none" sz="2800" dirty="0" err="1">
                <a:latin typeface="Arial" panose="020B0604020202020204" pitchFamily="34" charset="0"/>
                <a:cs typeface="Arial" panose="020B0604020202020204" pitchFamily="34" charset="0"/>
              </a:rPr>
              <a:t>Mheshimiwa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Rais</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alisisitiza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kuwa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Mitaala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yetu</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lazima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iwajengee</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watoto</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wetu</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ujuzi</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utakaowawezesha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kujitegemea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na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kutumia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vyema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fursa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zinazopatikana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nchini</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hususan</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kumudu</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maisha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yao</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ya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kila</a:t>
            </a:r>
            <a:r>
              <a:rPr lang="en-US" altLang="x-none" sz="2800" dirty="0">
                <a:latin typeface="Arial" panose="020B0604020202020204" pitchFamily="34" charset="0"/>
                <a:cs typeface="Arial" panose="020B0604020202020204" pitchFamily="34" charset="0"/>
              </a:rPr>
              <a:t> siku, </a:t>
            </a:r>
            <a:r>
              <a:rPr lang="en-US" altLang="x-none" sz="2800" dirty="0" err="1">
                <a:latin typeface="Arial" panose="020B0604020202020204" pitchFamily="34" charset="0"/>
                <a:cs typeface="Arial" panose="020B0604020202020204" pitchFamily="34" charset="0"/>
              </a:rPr>
              <a:t>kujiajiri</a:t>
            </a:r>
            <a:r>
              <a:rPr lang="en-US" altLang="x-none" sz="2800" dirty="0">
                <a:latin typeface="Arial" panose="020B0604020202020204" pitchFamily="34" charset="0"/>
                <a:cs typeface="Arial" panose="020B0604020202020204" pitchFamily="34" charset="0"/>
              </a:rPr>
              <a:t> au </a:t>
            </a:r>
            <a:r>
              <a:rPr lang="en-US" altLang="x-none" sz="2800" dirty="0" err="1">
                <a:latin typeface="Arial" panose="020B0604020202020204" pitchFamily="34" charset="0"/>
                <a:cs typeface="Arial" panose="020B0604020202020204" pitchFamily="34" charset="0"/>
              </a:rPr>
              <a:t>kuajiriwa</a:t>
            </a:r>
            <a:r>
              <a:rPr lang="en-US" altLang="x-none" sz="2800" dirty="0">
                <a:latin typeface="Arial" panose="020B0604020202020204" pitchFamily="34" charset="0"/>
                <a:cs typeface="Arial" panose="020B0604020202020204" pitchFamily="34" charset="0"/>
              </a:rPr>
              <a:t> pale </a:t>
            </a:r>
            <a:r>
              <a:rPr lang="en-US" altLang="x-none" sz="2800" dirty="0" err="1">
                <a:latin typeface="Arial" panose="020B0604020202020204" pitchFamily="34" charset="0"/>
                <a:cs typeface="Arial" panose="020B0604020202020204" pitchFamily="34" charset="0"/>
              </a:rPr>
              <a:t>wanapohitimu</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mafunzo</a:t>
            </a:r>
            <a:r>
              <a:rPr lang="en-US" altLang="x-none" sz="2800" dirty="0">
                <a:latin typeface="Arial" panose="020B0604020202020204" pitchFamily="34" charset="0"/>
                <a:cs typeface="Arial" panose="020B0604020202020204" pitchFamily="34" charset="0"/>
              </a:rPr>
              <a:t>. </a:t>
            </a:r>
          </a:p>
          <a:p>
            <a:pPr marL="746125" lvl="1" indent="-514350" algn="just">
              <a:spcBef>
                <a:spcPts val="450"/>
              </a:spcBef>
              <a:spcAft>
                <a:spcPts val="1200"/>
              </a:spcAft>
              <a:buFont typeface="+mj-lt"/>
              <a:buAutoNum type="alphaLcPeriod" startAt="2"/>
            </a:pPr>
            <a:r>
              <a:rPr lang="en-US" altLang="x-none" sz="2800" b="1" dirty="0">
                <a:solidFill>
                  <a:srgbClr val="0000FF"/>
                </a:solidFill>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Mabadiliko</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ya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Sayansi</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na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Teknolojia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Siasa</a:t>
            </a:r>
            <a:r>
              <a:rPr lang="en-US" altLang="x-none" sz="2800" dirty="0">
                <a:latin typeface="Arial" panose="020B0604020202020204" pitchFamily="34" charset="0"/>
                <a:cs typeface="Arial" panose="020B0604020202020204" pitchFamily="34" charset="0"/>
              </a:rPr>
              <a:t> </a:t>
            </a:r>
            <a:r>
              <a:rPr lang="en-US" altLang="x-none" sz="2800" dirty="0" err="1">
                <a:latin typeface="Arial" panose="020B0604020202020204" pitchFamily="34" charset="0"/>
                <a:cs typeface="Arial" panose="020B0604020202020204" pitchFamily="34" charset="0"/>
              </a:rPr>
              <a:t>na</a:t>
            </a:r>
            <a:r>
              <a:rPr lang="en-US" altLang="x-none" sz="2800" dirty="0">
                <a:latin typeface="Arial" panose="020B0604020202020204" pitchFamily="34" charset="0"/>
                <a:cs typeface="Arial" panose="020B0604020202020204" pitchFamily="34" charset="0"/>
              </a:rPr>
              <a:t> Uchumi.</a:t>
            </a:r>
          </a:p>
          <a:p>
            <a:pPr marL="231775" lvl="1" indent="0" algn="just">
              <a:lnSpc>
                <a:spcPct val="100000"/>
              </a:lnSpc>
              <a:spcBef>
                <a:spcPts val="450"/>
              </a:spcBef>
              <a:spcAft>
                <a:spcPts val="1200"/>
              </a:spcAft>
              <a:buNone/>
            </a:pPr>
            <a:endParaRPr lang="en-US" altLang="x-none" dirty="0">
              <a:latin typeface="Arial" panose="020B0604020202020204" pitchFamily="34" charset="0"/>
              <a:cs typeface="Arial" panose="020B0604020202020204" pitchFamily="34" charset="0"/>
            </a:endParaRPr>
          </a:p>
          <a:p>
            <a:pPr marL="0" indent="0">
              <a:buNone/>
            </a:pPr>
            <a:endParaRPr lang="en-US" altLang="x-none" dirty="0"/>
          </a:p>
        </p:txBody>
      </p:sp>
    </p:spTree>
    <p:extLst>
      <p:ext uri="{BB962C8B-B14F-4D97-AF65-F5344CB8AC3E}">
        <p14:creationId xmlns:p14="http://schemas.microsoft.com/office/powerpoint/2010/main" val="19572023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2013 - 2022 Theme</Template>
  <TotalTime>23495</TotalTime>
  <Words>4260</Words>
  <Application>Microsoft Office PowerPoint</Application>
  <PresentationFormat>On-screen Show (4:3)</PresentationFormat>
  <Paragraphs>492</Paragraphs>
  <Slides>69</Slides>
  <Notes>0</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69</vt:i4>
      </vt:variant>
    </vt:vector>
  </HeadingPairs>
  <TitlesOfParts>
    <vt:vector size="80" baseType="lpstr">
      <vt:lpstr>Abadi MT Condensed Light</vt:lpstr>
      <vt:lpstr>Arial</vt:lpstr>
      <vt:lpstr>Book Antiqua</vt:lpstr>
      <vt:lpstr>Calibri</vt:lpstr>
      <vt:lpstr>Comic Sans MS</vt:lpstr>
      <vt:lpstr>Garamond</vt:lpstr>
      <vt:lpstr>Monotype Corsiva</vt:lpstr>
      <vt:lpstr>Tahoma</vt:lpstr>
      <vt:lpstr>Times New Roman</vt:lpstr>
      <vt:lpstr>Wingdings</vt:lpstr>
      <vt:lpstr>Office Theme</vt:lpstr>
      <vt:lpstr>WIZARA YA ELIMU, SAYANSI NA TEKNOLOJIA</vt:lpstr>
      <vt:lpstr>DONDOO</vt:lpstr>
      <vt:lpstr>Utangulizi</vt:lpstr>
      <vt:lpstr>Utangulizi</vt:lpstr>
      <vt:lpstr>Utangulizi</vt:lpstr>
      <vt:lpstr>Utangulizi</vt:lpstr>
      <vt:lpstr>Utangulizi</vt:lpstr>
      <vt:lpstr>Utangulizi</vt:lpstr>
      <vt:lpstr>Utangulizi…</vt:lpstr>
      <vt:lpstr>Utangulizi</vt:lpstr>
      <vt:lpstr>Maboresho ya Mitaala toka Uhuru</vt:lpstr>
      <vt:lpstr>Muundo wa Elimu</vt:lpstr>
      <vt:lpstr>PowerPoint Presentation</vt:lpstr>
      <vt:lpstr>Mfumo wa Elimu Elimu ya Awali</vt:lpstr>
      <vt:lpstr> Mfumo wa Elimu Elimu ya Awali </vt:lpstr>
      <vt:lpstr>Muundo wa Elimu  Elimu ya Msingi</vt:lpstr>
      <vt:lpstr>Maeneo ya Ujifunzaji Darasa la I na II</vt:lpstr>
      <vt:lpstr>Muundo wa Elimu  Elimu ya Msingi III-VI</vt:lpstr>
      <vt:lpstr>Maeneo ya Ujifunzaji  Darasa la III-VI</vt:lpstr>
      <vt:lpstr>Muundo wa Elimu  (Elimu ya Amali)</vt:lpstr>
      <vt:lpstr>Muundo wa Elimu  (Elimu ya Amali)</vt:lpstr>
      <vt:lpstr>Muundo wa Elimu  (Elimu ya Amali)</vt:lpstr>
      <vt:lpstr>Muundo  wa Elimu  (Mkondo wa Amali)…</vt:lpstr>
      <vt:lpstr>PowerPoint Presentation</vt:lpstr>
      <vt:lpstr>Muundo wa Elimu  (Elimu ya Amali)…</vt:lpstr>
      <vt:lpstr>Muundo wa Elimu  (Elimu ya Jumla- Hatua ya Chini)</vt:lpstr>
      <vt:lpstr>PowerPoint Presentation</vt:lpstr>
      <vt:lpstr>Muundo wa Elimu  (Elimu ya Jumla- Hatua ya Chini)</vt:lpstr>
      <vt:lpstr>Muundo wa Elimu  (Elimu ya Jumla- Hatua Juu)</vt:lpstr>
      <vt:lpstr>Muundo wa Elimu  (Elimu ya Jumla- Hatua Juu)…</vt:lpstr>
      <vt:lpstr>Muundo wa Elimu  (Elimu ya Jumla- Hatua Juu)…</vt:lpstr>
      <vt:lpstr>        Tahasusi …</vt:lpstr>
      <vt:lpstr>        Tahasusi …</vt:lpstr>
      <vt:lpstr>        Tahasusi …</vt:lpstr>
      <vt:lpstr>        Tahasusi …</vt:lpstr>
      <vt:lpstr>Maboresho ya Mitaala</vt:lpstr>
      <vt:lpstr>Maboresho ya Mitaala… Misingi</vt:lpstr>
      <vt:lpstr>Maboresho ya Mitaala… Kuwasiliana</vt:lpstr>
      <vt:lpstr>Maboresho ya Mitaala… Kuwasiliana</vt:lpstr>
      <vt:lpstr>Maboresho ya Mitaala… Ubunifu, fikra tunduizi na utatuzi wa matatizo</vt:lpstr>
      <vt:lpstr>Maboresho ya Mitaala… Ubunifu, fikra tunduizi na utatuzi wa matatizo</vt:lpstr>
      <vt:lpstr>Maboresho ya Mitaala… Ujuzi wa Kidijitali</vt:lpstr>
      <vt:lpstr>Maboresho ya Mitaala… Ujuzi wa Kidijitali</vt:lpstr>
      <vt:lpstr>Maboresho ya Mitaala… Uzalendo na Kushirikiana</vt:lpstr>
      <vt:lpstr>Uzalendo na Kushirikiana</vt:lpstr>
      <vt:lpstr>Uzalendo na Kushirikiana…</vt:lpstr>
      <vt:lpstr>Maboresho ya Mitaala… Ubora</vt:lpstr>
      <vt:lpstr>Maboresho ya Mitaala… Ubora…</vt:lpstr>
      <vt:lpstr>Maboresho ya Mitaala… Ubora…</vt:lpstr>
      <vt:lpstr>Maboresho ya Mitaala… Ubora…</vt:lpstr>
      <vt:lpstr>Elimu ya Ualimu      (Muundo)</vt:lpstr>
      <vt:lpstr>Elimu ya Ualimu (Muundo)…</vt:lpstr>
      <vt:lpstr>Elimu ya Ualimu (Muundo)…</vt:lpstr>
      <vt:lpstr>Elimu ya Ualimu (Muundo)…</vt:lpstr>
      <vt:lpstr>Elimu ya Ualimu (Muundo)…</vt:lpstr>
      <vt:lpstr>Elimu ya Ualimu (Mitaala)</vt:lpstr>
      <vt:lpstr>Elimu ya Ualimu (Mitaala)…</vt:lpstr>
      <vt:lpstr>Elimu ya Ualimu (Mitaala)…</vt:lpstr>
      <vt:lpstr>Elimu ya Ualimu (Mitaala)…</vt:lpstr>
      <vt:lpstr>Elimu ya Ualimu (Mitaala)…</vt:lpstr>
      <vt:lpstr>Elimu ya Ualimu (Mitaala)…</vt:lpstr>
      <vt:lpstr>Elimu ya Ualimu (Mitaala)…</vt:lpstr>
      <vt:lpstr>Mkakati wa Utekelezaji</vt:lpstr>
      <vt:lpstr>Mkakati wa Utekelezaji…</vt:lpstr>
      <vt:lpstr>PowerPoint Presentation</vt:lpstr>
      <vt:lpstr>Mkakati wa Utekelezaji…</vt:lpstr>
      <vt:lpstr>Mkakati wa Utekelezaji…</vt:lpstr>
      <vt:lpstr>Mkakati wa Utekelezaji…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hggjh</dc:title>
  <dc:creator>Tom Kilumbi</dc:creator>
  <cp:lastModifiedBy>USER</cp:lastModifiedBy>
  <cp:revision>1894</cp:revision>
  <cp:lastPrinted>2022-04-29T05:47:00Z</cp:lastPrinted>
  <dcterms:created xsi:type="dcterms:W3CDTF">2010-12-01T12:14:47Z</dcterms:created>
  <dcterms:modified xsi:type="dcterms:W3CDTF">2024-02-06T22:10:17Z</dcterms:modified>
</cp:coreProperties>
</file>