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6" r:id="rId5"/>
    <p:sldId id="283" r:id="rId6"/>
    <p:sldId id="273" r:id="rId7"/>
    <p:sldId id="256" r:id="rId8"/>
    <p:sldId id="257" r:id="rId9"/>
    <p:sldId id="275" r:id="rId10"/>
    <p:sldId id="258" r:id="rId11"/>
    <p:sldId id="259" r:id="rId12"/>
    <p:sldId id="280" r:id="rId13"/>
    <p:sldId id="276" r:id="rId14"/>
    <p:sldId id="277" r:id="rId15"/>
    <p:sldId id="278" r:id="rId16"/>
    <p:sldId id="281" r:id="rId17"/>
    <p:sldId id="279" r:id="rId18"/>
    <p:sldId id="284" r:id="rId19"/>
    <p:sldId id="272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06.02.2024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3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EE8568-9741-4DE7-8FF2-8129BC9F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20" y="1271925"/>
            <a:ext cx="4270704" cy="3567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76" y="918600"/>
            <a:ext cx="5645022" cy="204585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NAFASI YA KANISA NA SHULE ZA KANISA KATIKA MABORESHO YA ELIMU </a:t>
            </a:r>
            <a:r>
              <a:rPr lang="en-US" sz="32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NCHINI 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TANZANIA.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8" y="3425363"/>
            <a:ext cx="4490592" cy="933277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MKUTANO MKUU WA MWAKA WA SHULE ZA SEKONDARI NA MSINGI ZINAZOMILIKIWA NA MAKANISA TANZANIA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258" y="5280467"/>
            <a:ext cx="4854855" cy="475802"/>
          </a:xfrm>
        </p:spPr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Askofu</a:t>
            </a:r>
            <a:r>
              <a:rPr lang="en-US" dirty="0"/>
              <a:t> Dr. Stanley </a:t>
            </a:r>
            <a:r>
              <a:rPr lang="en-US" dirty="0" err="1"/>
              <a:t>Hotay</a:t>
            </a:r>
            <a:endParaRPr lang="ru-RU" dirty="0"/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6BE53EA5-9B40-852B-AA84-3FBD57725652}"/>
              </a:ext>
            </a:extLst>
          </p:cNvPr>
          <p:cNvSpPr txBox="1">
            <a:spLocks/>
          </p:cNvSpPr>
          <p:nvPr/>
        </p:nvSpPr>
        <p:spPr>
          <a:xfrm>
            <a:off x="786259" y="4439920"/>
            <a:ext cx="4324222" cy="547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@ 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Gaspar Hotel &amp; Conference Centre, Dodoma.</a:t>
            </a:r>
            <a:endParaRPr lang="ru-RU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05134F5-72AF-04B0-E27A-B43BBD75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5402980" cy="534051"/>
          </a:xfrm>
        </p:spPr>
        <p:txBody>
          <a:bodyPr/>
          <a:lstStyle/>
          <a:p>
            <a:r>
              <a:rPr lang="en-US" sz="1400" dirty="0" err="1"/>
              <a:t>Chanzo</a:t>
            </a:r>
            <a:r>
              <a:rPr lang="en-US" sz="1400" dirty="0"/>
              <a:t>: https://www.macrotrends.net/countries/TZA/tanzania/literacy-rate</a:t>
            </a:r>
            <a:endParaRPr lang="ru-RU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97AAEF-7843-F28B-1133-B4C086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B90CEAE9-E654-BD98-B8F5-B7432664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1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Viwango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vya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Watu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Wazima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asilimia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ya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watu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wenye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umri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miaka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15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zaidi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ambao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wanaweza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kusoma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kuandika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kuelewa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taarifa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fupi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rahisi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kuhusu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maisha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yao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ya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kila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siku. </a:t>
            </a:r>
          </a:p>
          <a:p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Kiwango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cha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nchini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Tanzania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2021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kilikuwa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81.80%,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ongezeko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la 3.91%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kutoka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2015. </a:t>
            </a:r>
          </a:p>
          <a:p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Kiwango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cha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nchini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Tanzania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2015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kilikuwa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77.89%,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kupungua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0.21%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kutoka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2012. </a:t>
            </a:r>
          </a:p>
          <a:p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Kiwango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cha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nchini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Tanzania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2012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kilikuwa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78.10%,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ongezeko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la 10.3%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kutoka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2010. </a:t>
            </a:r>
          </a:p>
          <a:p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Kiwango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cha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nchini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Tanzania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2010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kilikuwa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67.80%,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kupungua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1.63%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kutoka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200" b="0" i="0" dirty="0" err="1">
                <a:solidFill>
                  <a:schemeClr val="accent4"/>
                </a:solidFill>
                <a:effectLst/>
                <a:latin typeface="Söhne"/>
              </a:rPr>
              <a:t>mwaka</a:t>
            </a:r>
            <a:r>
              <a:rPr lang="en-US" sz="2200" b="0" i="0" dirty="0">
                <a:solidFill>
                  <a:schemeClr val="accent4"/>
                </a:solidFill>
                <a:effectLst/>
                <a:latin typeface="Söhne"/>
              </a:rPr>
              <a:t> 2002.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478FAAB4-2356-D493-D3DA-C5193992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Kiwango</a:t>
            </a:r>
            <a:r>
              <a:rPr lang="en-US" dirty="0"/>
              <a:t> cha </a:t>
            </a:r>
            <a:r>
              <a:rPr lang="en-US" dirty="0" err="1"/>
              <a:t>Elimu</a:t>
            </a:r>
            <a:r>
              <a:rPr lang="en-US" dirty="0"/>
              <a:t> Tanzania(literacy rate)</a:t>
            </a:r>
          </a:p>
        </p:txBody>
      </p:sp>
    </p:spTree>
    <p:extLst>
      <p:ext uri="{BB962C8B-B14F-4D97-AF65-F5344CB8AC3E}">
        <p14:creationId xmlns:p14="http://schemas.microsoft.com/office/powerpoint/2010/main" val="35923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5E2D278-9FC5-9024-DC85-14C4D6E9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247D32-906E-32B8-CA45-297BE209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9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Söhne"/>
              </a:rPr>
              <a:t>Je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yetu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inafanikisha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yale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malengo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makuu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Matano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ya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tuliyoyaona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Söhne"/>
              </a:rPr>
              <a:t>Je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kusoma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na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kuandika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kwa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kuelewa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taarifa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fupi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na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rahisi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kuhusu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maisha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ya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mtu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ni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inayotosha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kufanikisha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malengo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makuu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Matano 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ya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chemeClr val="accent4"/>
                </a:solidFill>
                <a:effectLst/>
                <a:latin typeface="Söhne"/>
              </a:rPr>
              <a:t>elimu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Söhne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Söhne"/>
              </a:rPr>
              <a:t>Je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wakufunzi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wetu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Wanaijua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Wameishika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endParaRPr lang="en-US" sz="2400" b="1" dirty="0">
              <a:solidFill>
                <a:schemeClr val="accent4"/>
              </a:solidFill>
              <a:latin typeface="Söhn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Wanamjua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aliye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chanzo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cha </a:t>
            </a:r>
            <a:r>
              <a:rPr lang="en-US" sz="2400" b="1" dirty="0" err="1" smtClean="0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 smtClean="0">
                <a:solidFill>
                  <a:schemeClr val="accent4"/>
                </a:solidFill>
                <a:latin typeface="Söhne"/>
              </a:rPr>
              <a:t> (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Mungu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Wanathamini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nafasi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yao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Söhne"/>
              </a:rPr>
              <a:t>Je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kuna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tofauti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ya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inayotolewa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na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shule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za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kanisa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na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ya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shule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Söhne"/>
              </a:rPr>
              <a:t>nyingine</a:t>
            </a:r>
            <a:r>
              <a:rPr lang="en-US" sz="2400" b="1" dirty="0">
                <a:solidFill>
                  <a:schemeClr val="accent4"/>
                </a:solidFill>
                <a:latin typeface="Söhne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accent4"/>
                </a:solidFill>
                <a:latin typeface="Söhne"/>
              </a:rPr>
              <a:t>Je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sisi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shule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za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kanisa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tunafahamu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nafasi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yetu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katika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kuleta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ubora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wa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elimu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Söhne"/>
              </a:rPr>
              <a:t>nnchini</a:t>
            </a:r>
            <a:r>
              <a:rPr lang="en-US" sz="2600" b="1" dirty="0">
                <a:solidFill>
                  <a:schemeClr val="accent4"/>
                </a:solidFill>
                <a:latin typeface="Söhne"/>
              </a:rPr>
              <a:t>?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E42F299-46F9-CCF8-E67F-A68D9A41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Maswali</a:t>
            </a:r>
            <a:r>
              <a:rPr lang="en-US" dirty="0"/>
              <a:t>  Matano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kujiuliza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12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F7EF5E2-DED9-8785-6710-68732CF7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2B3C11-23EB-5178-6D6B-4CC10E1A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90749"/>
            <a:ext cx="10891520" cy="3626069"/>
          </a:xfrm>
        </p:spPr>
        <p:txBody>
          <a:bodyPr>
            <a:normAutofit fontScale="92500"/>
          </a:bodyPr>
          <a:lstStyle/>
          <a:p>
            <a:pPr marL="5143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kern="100" dirty="0" err="1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Walimu</a:t>
            </a:r>
            <a:r>
              <a:rPr lang="en-US" sz="3000" kern="100" dirty="0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kutokumjua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Bwana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Uzima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.(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Mithali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1:7,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Mdo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3: 15)</a:t>
            </a:r>
          </a:p>
          <a:p>
            <a:pPr marL="5143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kern="100" smtClean="0">
                <a:solidFill>
                  <a:schemeClr val="accent4"/>
                </a:solidFill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000" kern="100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alimu</a:t>
            </a:r>
            <a:r>
              <a:rPr lang="en-US" sz="3000" kern="100" dirty="0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kutokuijua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wala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kuishika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elimu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yenyewe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.(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Mithali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4: 13) </a:t>
            </a:r>
          </a:p>
          <a:p>
            <a:pPr marL="5143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Walimu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kutoipeleka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elimu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inavyotakiwa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(Hosea 4:6)</a:t>
            </a:r>
          </a:p>
          <a:p>
            <a:pPr marL="5143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Rushwa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Kumb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16:19)</a:t>
            </a:r>
          </a:p>
          <a:p>
            <a:pPr marL="5143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Msaada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aribifu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000" kern="100" dirty="0" err="1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wizi</a:t>
            </a:r>
            <a:r>
              <a:rPr lang="en-US" sz="3000" kern="100" dirty="0" smtClean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mitihani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3000" kern="100" dirty="0" err="1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Kutoka</a:t>
            </a:r>
            <a:r>
              <a:rPr lang="en-US" sz="3000" kern="100" dirty="0">
                <a:solidFill>
                  <a:schemeClr val="accent4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20:15)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9222464-0101-FC9D-F564-6A891235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Mambo Matano (5) </a:t>
            </a:r>
            <a:r>
              <a:rPr lang="en-US" dirty="0" err="1"/>
              <a:t>yanayoharibu</a:t>
            </a:r>
            <a:r>
              <a:rPr lang="en-US" dirty="0"/>
              <a:t> </a:t>
            </a:r>
            <a:r>
              <a:rPr lang="en-US" dirty="0" err="1"/>
              <a:t>Elimu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36B2F2-4C05-D61A-2843-03263EE72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BD47109-4474-07BD-A069-BFEE5E50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NINYI NI NANI?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1C5B78-570A-8AE2-E163-8B9D8044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8F58205F-F837-FE4F-881E-835DB27FE7DE}"/>
              </a:ext>
            </a:extLst>
          </p:cNvPr>
          <p:cNvSpPr txBox="1">
            <a:spLocks/>
          </p:cNvSpPr>
          <p:nvPr/>
        </p:nvSpPr>
        <p:spPr>
          <a:xfrm>
            <a:off x="2711463" y="2675189"/>
            <a:ext cx="7280262" cy="1525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NAFASI YA KANISA NA SHULE ZA KANISA KATIKA KUBORESHA ELIMU TANZANIA.</a:t>
            </a:r>
          </a:p>
        </p:txBody>
      </p:sp>
    </p:spTree>
    <p:extLst>
      <p:ext uri="{BB962C8B-B14F-4D97-AF65-F5344CB8AC3E}">
        <p14:creationId xmlns:p14="http://schemas.microsoft.com/office/powerpoint/2010/main" val="16514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8EC2B04-9276-4D64-2061-09EE1928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71971A-9EAB-1EA1-9E5E-F2B00DAA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805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solidFill>
                  <a:schemeClr val="accent4"/>
                </a:solidFill>
              </a:rPr>
              <a:t>Kanisa</a:t>
            </a:r>
            <a:r>
              <a:rPr lang="en-US" sz="2800" b="1" dirty="0">
                <a:solidFill>
                  <a:schemeClr val="accent4"/>
                </a:solidFill>
              </a:rPr>
              <a:t>, </a:t>
            </a:r>
            <a:r>
              <a:rPr lang="en-US" sz="2800" b="1" dirty="0" err="1">
                <a:solidFill>
                  <a:schemeClr val="accent4"/>
                </a:solidFill>
              </a:rPr>
              <a:t>shule</a:t>
            </a:r>
            <a:r>
              <a:rPr lang="en-US" sz="2800" b="1" dirty="0">
                <a:solidFill>
                  <a:schemeClr val="accent4"/>
                </a:solidFill>
              </a:rPr>
              <a:t> za </a:t>
            </a:r>
            <a:r>
              <a:rPr lang="en-US" sz="2800" b="1" dirty="0" err="1">
                <a:solidFill>
                  <a:schemeClr val="accent4"/>
                </a:solidFill>
              </a:rPr>
              <a:t>kanisa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wakufunzi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katika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shule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zetu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kujitambua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Chumvi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Nuru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Ulimwengu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solidFill>
                  <a:schemeClr val="accent4"/>
                </a:solidFill>
              </a:rPr>
              <a:t>Kumuamini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Yesu</a:t>
            </a:r>
            <a:r>
              <a:rPr lang="en-US" sz="2800" b="1" dirty="0">
                <a:solidFill>
                  <a:schemeClr val="accent4"/>
                </a:solidFill>
              </a:rPr>
              <a:t>, </a:t>
            </a:r>
            <a:r>
              <a:rPr lang="en-US" sz="2800" b="1" dirty="0" err="1">
                <a:solidFill>
                  <a:schemeClr val="accent4"/>
                </a:solidFill>
              </a:rPr>
              <a:t>Kumcha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Kumtiii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solidFill>
                  <a:schemeClr val="accent4"/>
                </a:solidFill>
              </a:rPr>
              <a:t>Kushika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elimu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kutokumuachia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aende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zake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solidFill>
                  <a:schemeClr val="accent4"/>
                </a:solidFill>
              </a:rPr>
              <a:t>Kuhakikisha</a:t>
            </a:r>
            <a:r>
              <a:rPr lang="en-US" sz="2800" b="1" dirty="0">
                <a:solidFill>
                  <a:schemeClr val="accent4"/>
                </a:solidFill>
              </a:rPr>
              <a:t> Mawazo </a:t>
            </a:r>
            <a:r>
              <a:rPr lang="en-US" sz="2800" b="1" dirty="0" err="1">
                <a:solidFill>
                  <a:schemeClr val="accent4"/>
                </a:solidFill>
              </a:rPr>
              <a:t>yetu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yanafikishwa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vyombo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vya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serikali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vya</a:t>
            </a:r>
            <a:r>
              <a:rPr lang="en-US" sz="2800" b="1" dirty="0">
                <a:solidFill>
                  <a:schemeClr val="accent4"/>
                </a:solidFill>
              </a:rPr>
              <a:t>  </a:t>
            </a:r>
            <a:r>
              <a:rPr lang="en-US" sz="2800" b="1" dirty="0" err="1">
                <a:solidFill>
                  <a:schemeClr val="accent4"/>
                </a:solidFill>
              </a:rPr>
              <a:t>kutunga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kusimamia</a:t>
            </a:r>
            <a:r>
              <a:rPr lang="en-US" sz="2800" b="1" dirty="0">
                <a:solidFill>
                  <a:schemeClr val="accent4"/>
                </a:solidFill>
              </a:rPr>
              <a:t> sera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mitaala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elimu</a:t>
            </a:r>
            <a:r>
              <a:rPr lang="en-US" sz="2800" b="1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solidFill>
                  <a:schemeClr val="accent4"/>
                </a:solidFill>
              </a:rPr>
              <a:t>Kuboresha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elimu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Kikristo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mashuleni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kuhakikisha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kanisa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linatoa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elimu</a:t>
            </a:r>
            <a:r>
              <a:rPr lang="en-US" sz="2800" b="1" dirty="0">
                <a:solidFill>
                  <a:schemeClr val="accent4"/>
                </a:solidFill>
              </a:rPr>
              <a:t> bora </a:t>
            </a:r>
            <a:r>
              <a:rPr lang="en-US" sz="2800" b="1" dirty="0" err="1">
                <a:solidFill>
                  <a:schemeClr val="accent4"/>
                </a:solidFill>
              </a:rPr>
              <a:t>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</a:t>
            </a:r>
            <a:r>
              <a:rPr lang="en-US" sz="2800" b="1" dirty="0" err="1" smtClean="0">
                <a:solidFill>
                  <a:schemeClr val="accent4"/>
                </a:solidFill>
              </a:rPr>
              <a:t>ikristo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mashuleni</a:t>
            </a:r>
            <a:r>
              <a:rPr lang="en-US" sz="2800" b="1" dirty="0" smtClean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AB5DA3D-CFF4-54FC-8193-DD685A64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Nafasi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Kanisa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Shule</a:t>
            </a:r>
            <a:r>
              <a:rPr lang="en-US" dirty="0"/>
              <a:t> za </a:t>
            </a:r>
            <a:r>
              <a:rPr lang="en-US" dirty="0" err="1"/>
              <a:t>kanisa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kuboresha</a:t>
            </a:r>
            <a:r>
              <a:rPr lang="en-US" dirty="0"/>
              <a:t> </a:t>
            </a:r>
            <a:r>
              <a:rPr lang="en-US" dirty="0" err="1"/>
              <a:t>elimu</a:t>
            </a:r>
            <a:r>
              <a:rPr lang="en-US" dirty="0"/>
              <a:t> Tanzania.</a:t>
            </a:r>
          </a:p>
        </p:txBody>
      </p:sp>
    </p:spTree>
    <p:extLst>
      <p:ext uri="{BB962C8B-B14F-4D97-AF65-F5344CB8AC3E}">
        <p14:creationId xmlns:p14="http://schemas.microsoft.com/office/powerpoint/2010/main" val="37747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2290" y="2067339"/>
            <a:ext cx="99920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6. </a:t>
            </a:r>
            <a:r>
              <a:rPr lang="en-US" sz="2800" b="1" dirty="0" err="1" smtClean="0">
                <a:solidFill>
                  <a:schemeClr val="accent4"/>
                </a:solidFill>
              </a:rPr>
              <a:t>Kukataa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uwizi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mitihani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uvujishaji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</a:rPr>
              <a:t>mitihani</a:t>
            </a:r>
            <a:r>
              <a:rPr lang="en-US" sz="2800" b="1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accent4"/>
                </a:solidFill>
              </a:rPr>
              <a:t>7. </a:t>
            </a:r>
            <a:r>
              <a:rPr lang="en-US" sz="2800" b="1" dirty="0" err="1" smtClean="0">
                <a:solidFill>
                  <a:schemeClr val="accent4"/>
                </a:solidFill>
              </a:rPr>
              <a:t>Kuhakikisha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wanafunzi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katika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shule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zetu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wanaweza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vitendo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kutimiza</a:t>
            </a:r>
            <a:r>
              <a:rPr lang="en-US" sz="2800" b="1" dirty="0">
                <a:solidFill>
                  <a:schemeClr val="accent4"/>
                </a:solidFill>
              </a:rPr>
              <a:t> mambo </a:t>
            </a:r>
            <a:r>
              <a:rPr lang="en-US" sz="2800" b="1" dirty="0" err="1">
                <a:solidFill>
                  <a:schemeClr val="accent4"/>
                </a:solidFill>
              </a:rPr>
              <a:t>yafuatayo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 smtClean="0">
                <a:solidFill>
                  <a:schemeClr val="accent4"/>
                </a:solidFill>
              </a:rPr>
              <a:t>Anafahamu</a:t>
            </a:r>
            <a:r>
              <a:rPr 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kwa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vitendo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anaweza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kuyasimamia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makusudi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Matano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ya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elimu</a:t>
            </a:r>
            <a:r>
              <a:rPr lang="en-US" sz="2800" b="1" dirty="0">
                <a:solidFill>
                  <a:schemeClr val="accent4"/>
                </a:solidFill>
              </a:rPr>
              <a:t> .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Anajielewa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yeye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mwenyewe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kuwa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chumvi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ulimwengu</a:t>
            </a:r>
            <a:endParaRPr lang="en-US" sz="2800" b="1" kern="1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Mwenye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nidhamu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binafsi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kujitawala</a:t>
            </a:r>
            <a:endParaRPr lang="en-US" sz="2800" b="1" kern="1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Asiyeyumbishwa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upepo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namna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b="1" kern="1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mazingira</a:t>
            </a:r>
            <a:endParaRPr lang="en-US" sz="2800" b="1" kern="1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173606"/>
            <a:ext cx="9860280" cy="400833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“</a:t>
            </a:r>
            <a:r>
              <a:rPr lang="en-US" sz="5400" dirty="0" err="1"/>
              <a:t>Kumcha</a:t>
            </a:r>
            <a:r>
              <a:rPr lang="en-US" sz="5400" dirty="0"/>
              <a:t> Bwana </a:t>
            </a:r>
            <a:r>
              <a:rPr lang="en-US" sz="5400" dirty="0" err="1"/>
              <a:t>ndiyo</a:t>
            </a:r>
            <a:r>
              <a:rPr lang="en-US" sz="5400" dirty="0"/>
              <a:t> </a:t>
            </a:r>
            <a:r>
              <a:rPr lang="en-US" sz="5400" dirty="0" err="1"/>
              <a:t>mwanzo</a:t>
            </a:r>
            <a:r>
              <a:rPr lang="en-US" sz="5400" dirty="0"/>
              <a:t> </a:t>
            </a:r>
            <a:r>
              <a:rPr lang="en-US" sz="5400" dirty="0" err="1"/>
              <a:t>wa</a:t>
            </a:r>
            <a:r>
              <a:rPr lang="en-US" sz="5400" dirty="0"/>
              <a:t> </a:t>
            </a:r>
            <a:r>
              <a:rPr lang="en-US" sz="5400" dirty="0" err="1"/>
              <a:t>maarifa,lakini</a:t>
            </a:r>
            <a:r>
              <a:rPr lang="en-US" sz="5400" dirty="0"/>
              <a:t> </a:t>
            </a:r>
            <a:r>
              <a:rPr lang="en-US" sz="5400" dirty="0" err="1"/>
              <a:t>wapumbavu</a:t>
            </a:r>
            <a:r>
              <a:rPr lang="en-US" sz="5400" dirty="0"/>
              <a:t> </a:t>
            </a:r>
            <a:r>
              <a:rPr lang="en-US" sz="5400" dirty="0" err="1"/>
              <a:t>hudharau</a:t>
            </a:r>
            <a:r>
              <a:rPr lang="en-US" sz="5400" dirty="0"/>
              <a:t> </a:t>
            </a:r>
            <a:r>
              <a:rPr lang="en-US" sz="5400" dirty="0" err="1"/>
              <a:t>hekima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mafundisho</a:t>
            </a:r>
            <a:r>
              <a:rPr lang="en-US" sz="5400" dirty="0"/>
              <a:t>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Ahsanteni</a:t>
            </a:r>
            <a:r>
              <a:rPr lang="en-US" dirty="0"/>
              <a:t> sana!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659" y="2319905"/>
            <a:ext cx="4192182" cy="3166495"/>
          </a:xfrm>
        </p:spPr>
        <p:txBody>
          <a:bodyPr/>
          <a:lstStyle/>
          <a:p>
            <a:r>
              <a:rPr lang="en-US" dirty="0" err="1"/>
              <a:t>Neema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Bwana </a:t>
            </a:r>
            <a:r>
              <a:rPr lang="en-US" dirty="0" err="1"/>
              <a:t>Yesu</a:t>
            </a:r>
            <a:r>
              <a:rPr lang="en-US" dirty="0"/>
              <a:t>, Na Upendo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Mungu</a:t>
            </a:r>
            <a:r>
              <a:rPr lang="en-US" dirty="0"/>
              <a:t> Baba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Ushirika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Roho</a:t>
            </a:r>
            <a:r>
              <a:rPr lang="en-US" dirty="0"/>
              <a:t> </a:t>
            </a:r>
            <a:r>
              <a:rPr lang="en-US" dirty="0" err="1"/>
              <a:t>Mtakatifu</a:t>
            </a:r>
            <a:r>
              <a:rPr lang="en-US" dirty="0"/>
              <a:t> </a:t>
            </a:r>
            <a:r>
              <a:rPr lang="en-US" dirty="0" err="1"/>
              <a:t>ukae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 smtClean="0"/>
              <a:t>sote</a:t>
            </a:r>
            <a:r>
              <a:rPr lang="en-US" dirty="0" smtClean="0"/>
              <a:t>, </a:t>
            </a:r>
            <a:r>
              <a:rPr lang="en-US" dirty="0" err="1" smtClean="0"/>
              <a:t>sasa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hata</a:t>
            </a:r>
            <a:r>
              <a:rPr lang="en-US" dirty="0" smtClean="0"/>
              <a:t> </a:t>
            </a:r>
            <a:r>
              <a:rPr lang="en-US" dirty="0" err="1" smtClean="0"/>
              <a:t>milele</a:t>
            </a:r>
            <a:r>
              <a:rPr lang="en-US" dirty="0" smtClean="0"/>
              <a:t>. Amen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=""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YALIYOMO</a:t>
            </a:r>
            <a:endParaRPr lang="en-US" noProof="0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=""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66800" y="2005517"/>
            <a:ext cx="7498078" cy="3532188"/>
          </a:xfrm>
        </p:spPr>
        <p:txBody>
          <a:bodyPr>
            <a:normAutofit/>
          </a:bodyPr>
          <a:lstStyle/>
          <a:p>
            <a:r>
              <a:rPr lang="en-US" dirty="0" err="1"/>
              <a:t>Ninyi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nani</a:t>
            </a:r>
            <a:r>
              <a:rPr lang="en-US" dirty="0"/>
              <a:t>?​</a:t>
            </a:r>
          </a:p>
          <a:p>
            <a:r>
              <a:rPr lang="en-US" dirty="0" err="1"/>
              <a:t>Elimu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nini</a:t>
            </a:r>
            <a:r>
              <a:rPr lang="en-US" dirty="0"/>
              <a:t>?</a:t>
            </a:r>
          </a:p>
          <a:p>
            <a:r>
              <a:rPr lang="en-US" dirty="0" err="1"/>
              <a:t>Umuhimu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Elimu</a:t>
            </a:r>
            <a:r>
              <a:rPr lang="en-US" dirty="0"/>
              <a:t>.</a:t>
            </a:r>
          </a:p>
          <a:p>
            <a:r>
              <a:rPr lang="en-US" dirty="0"/>
              <a:t>Hali </a:t>
            </a:r>
            <a:r>
              <a:rPr lang="en-US" dirty="0" err="1"/>
              <a:t>halisi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Elimu</a:t>
            </a:r>
            <a:r>
              <a:rPr lang="en-US" dirty="0"/>
              <a:t> Tanzania.</a:t>
            </a:r>
          </a:p>
          <a:p>
            <a:r>
              <a:rPr lang="en-US" dirty="0" err="1"/>
              <a:t>Nafasi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Kanisa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Shule</a:t>
            </a:r>
            <a:r>
              <a:rPr lang="en-US" dirty="0"/>
              <a:t> za </a:t>
            </a:r>
            <a:r>
              <a:rPr lang="en-US" dirty="0" err="1"/>
              <a:t>Kanisa</a:t>
            </a:r>
            <a:r>
              <a:rPr lang="en-US" dirty="0"/>
              <a:t> </a:t>
            </a:r>
            <a:r>
              <a:rPr lang="en-US" dirty="0" err="1"/>
              <a:t>katika</a:t>
            </a:r>
            <a:r>
              <a:rPr lang="en-US" dirty="0"/>
              <a:t> </a:t>
            </a:r>
            <a:r>
              <a:rPr lang="en-US" dirty="0" err="1"/>
              <a:t>maboresho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 </a:t>
            </a:r>
            <a:r>
              <a:rPr lang="en-US" dirty="0" err="1"/>
              <a:t>Elimu</a:t>
            </a:r>
            <a:r>
              <a:rPr lang="en-US" dirty="0"/>
              <a:t> Tanzania.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B7E5B3-F6B1-4A5C-A942-9728FEC576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1C0FA35-FBFE-4B23-B0D5-ECBC4C9053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B27B4F3-2E36-3866-C4E5-DE0E46BF7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NINYI NI NANI?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1F867-B885-869E-A10F-A10205C5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127AE016-90A2-14AC-A5E5-E7352F5850BC}"/>
              </a:ext>
            </a:extLst>
          </p:cNvPr>
          <p:cNvSpPr txBox="1">
            <a:spLocks/>
          </p:cNvSpPr>
          <p:nvPr/>
        </p:nvSpPr>
        <p:spPr>
          <a:xfrm>
            <a:off x="781987" y="2276128"/>
            <a:ext cx="9144000" cy="655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KWANINI MKO HAPO MLIPO?</a:t>
            </a: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85711454-049B-86B4-1784-6E03D9DBFDD6}"/>
              </a:ext>
            </a:extLst>
          </p:cNvPr>
          <p:cNvSpPr txBox="1">
            <a:spLocks/>
          </p:cNvSpPr>
          <p:nvPr/>
        </p:nvSpPr>
        <p:spPr>
          <a:xfrm>
            <a:off x="781987" y="3554249"/>
            <a:ext cx="9144000" cy="655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JUKUMU LENU NI LIPI KWA KANISA NA JAMII?</a:t>
            </a:r>
          </a:p>
        </p:txBody>
      </p:sp>
    </p:spTree>
    <p:extLst>
      <p:ext uri="{BB962C8B-B14F-4D97-AF65-F5344CB8AC3E}">
        <p14:creationId xmlns:p14="http://schemas.microsoft.com/office/powerpoint/2010/main" val="20534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Ninyi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Chumvi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dunia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(Mt 5:13)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898" y="2785137"/>
            <a:ext cx="4671578" cy="18535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Sio </a:t>
            </a:r>
            <a:r>
              <a:rPr lang="en-US" b="0" dirty="0" err="1"/>
              <a:t>uwingi</a:t>
            </a:r>
            <a:r>
              <a:rPr lang="en-US" b="0" dirty="0"/>
              <a:t> </a:t>
            </a:r>
            <a:r>
              <a:rPr lang="en-US" b="0" dirty="0" err="1"/>
              <a:t>wa</a:t>
            </a:r>
            <a:r>
              <a:rPr lang="en-US" b="0" dirty="0"/>
              <a:t> </a:t>
            </a:r>
            <a:r>
              <a:rPr lang="en-US" b="0" dirty="0" err="1"/>
              <a:t>chumvi</a:t>
            </a:r>
            <a:r>
              <a:rPr lang="en-US" b="0" dirty="0"/>
              <a:t> </a:t>
            </a:r>
            <a:r>
              <a:rPr lang="en-US" b="0" dirty="0" err="1"/>
              <a:t>unaokoleza</a:t>
            </a:r>
            <a:r>
              <a:rPr lang="en-US" b="0" dirty="0"/>
              <a:t> </a:t>
            </a:r>
            <a:r>
              <a:rPr lang="en-US" b="0" dirty="0" err="1"/>
              <a:t>munyu</a:t>
            </a:r>
            <a:r>
              <a:rPr lang="en-US" b="0" dirty="0"/>
              <a:t> </a:t>
            </a:r>
            <a:r>
              <a:rPr lang="en-US" b="0" dirty="0" err="1"/>
              <a:t>bali</a:t>
            </a:r>
            <a:r>
              <a:rPr lang="en-US" b="0" dirty="0"/>
              <a:t> </a:t>
            </a:r>
            <a:r>
              <a:rPr lang="en-US" b="0" dirty="0" err="1"/>
              <a:t>ubora</a:t>
            </a:r>
            <a:r>
              <a:rPr lang="en-US" b="0" dirty="0"/>
              <a:t> </a:t>
            </a:r>
            <a:r>
              <a:rPr lang="en-US" b="0" dirty="0" err="1"/>
              <a:t>wa</a:t>
            </a:r>
            <a:r>
              <a:rPr lang="en-US" b="0" dirty="0"/>
              <a:t> </a:t>
            </a:r>
            <a:r>
              <a:rPr lang="en-US" b="0" dirty="0" err="1"/>
              <a:t>Chumvi</a:t>
            </a:r>
            <a:r>
              <a:rPr lang="en-US" b="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Kama </a:t>
            </a:r>
            <a:r>
              <a:rPr lang="en-US" b="0" dirty="0" err="1"/>
              <a:t>ambavyo</a:t>
            </a:r>
            <a:r>
              <a:rPr lang="en-US" b="0" dirty="0"/>
              <a:t> </a:t>
            </a:r>
            <a:r>
              <a:rPr lang="en-US" b="0" dirty="0" err="1" smtClean="0"/>
              <a:t>hatuhitaji</a:t>
            </a:r>
            <a:r>
              <a:rPr lang="en-US" b="0" dirty="0" smtClean="0"/>
              <a:t> </a:t>
            </a:r>
            <a:r>
              <a:rPr lang="en-US" b="0" dirty="0" err="1"/>
              <a:t>chumvi</a:t>
            </a:r>
            <a:r>
              <a:rPr lang="en-US" b="0" dirty="0"/>
              <a:t> </a:t>
            </a:r>
            <a:r>
              <a:rPr lang="en-US" b="0" dirty="0" err="1"/>
              <a:t>nyingi</a:t>
            </a:r>
            <a:r>
              <a:rPr lang="en-US" b="0" dirty="0"/>
              <a:t> </a:t>
            </a:r>
            <a:r>
              <a:rPr lang="en-US" b="0" dirty="0" err="1"/>
              <a:t>ili</a:t>
            </a:r>
            <a:r>
              <a:rPr lang="en-US" b="0" dirty="0"/>
              <a:t> </a:t>
            </a:r>
            <a:r>
              <a:rPr lang="en-US" b="0" dirty="0" err="1"/>
              <a:t>chakula</a:t>
            </a:r>
            <a:r>
              <a:rPr lang="en-US" b="0" dirty="0"/>
              <a:t> </a:t>
            </a:r>
            <a:r>
              <a:rPr lang="en-US" b="0" dirty="0" err="1"/>
              <a:t>kikolee,vivyo</a:t>
            </a:r>
            <a:r>
              <a:rPr lang="en-US" b="0" dirty="0"/>
              <a:t> </a:t>
            </a:r>
            <a:r>
              <a:rPr lang="en-US" b="0" dirty="0" err="1"/>
              <a:t>hivyo</a:t>
            </a:r>
            <a:r>
              <a:rPr lang="en-US" b="0" dirty="0"/>
              <a:t> </a:t>
            </a:r>
            <a:r>
              <a:rPr lang="en-US" b="0" dirty="0" err="1"/>
              <a:t>hatuwahitaji</a:t>
            </a:r>
            <a:r>
              <a:rPr lang="en-US" b="0" dirty="0"/>
              <a:t> </a:t>
            </a:r>
            <a:r>
              <a:rPr lang="en-US" b="0" dirty="0" err="1"/>
              <a:t>ninyi</a:t>
            </a:r>
            <a:r>
              <a:rPr lang="en-US" b="0" dirty="0"/>
              <a:t> </a:t>
            </a:r>
            <a:r>
              <a:rPr lang="en-US" b="0" dirty="0" err="1"/>
              <a:t>muwe</a:t>
            </a:r>
            <a:r>
              <a:rPr lang="en-US" b="0" dirty="0"/>
              <a:t> </a:t>
            </a:r>
            <a:r>
              <a:rPr lang="en-US" b="0" dirty="0" err="1"/>
              <a:t>wengi</a:t>
            </a:r>
            <a:r>
              <a:rPr lang="en-US" b="0" dirty="0"/>
              <a:t> </a:t>
            </a:r>
            <a:r>
              <a:rPr lang="en-US" b="0" dirty="0" err="1"/>
              <a:t>ili</a:t>
            </a:r>
            <a:r>
              <a:rPr lang="en-US" b="0" dirty="0"/>
              <a:t> </a:t>
            </a:r>
            <a:r>
              <a:rPr lang="en-US" b="0" dirty="0" err="1"/>
              <a:t>ubora</a:t>
            </a:r>
            <a:r>
              <a:rPr lang="en-US" b="0" dirty="0"/>
              <a:t> </a:t>
            </a:r>
            <a:r>
              <a:rPr lang="en-US" b="0" dirty="0" err="1"/>
              <a:t>wa</a:t>
            </a:r>
            <a:r>
              <a:rPr lang="en-US" b="0" dirty="0"/>
              <a:t> </a:t>
            </a:r>
            <a:r>
              <a:rPr lang="en-US" b="0" dirty="0" err="1"/>
              <a:t>elimu</a:t>
            </a:r>
            <a:r>
              <a:rPr lang="en-US" b="0" dirty="0"/>
              <a:t> </a:t>
            </a:r>
            <a:r>
              <a:rPr lang="en-US" b="0" dirty="0" err="1"/>
              <a:t>uongezeke</a:t>
            </a:r>
            <a:r>
              <a:rPr lang="en-US" b="0" dirty="0"/>
              <a:t> Tanzania.</a:t>
            </a:r>
          </a:p>
          <a:p>
            <a:endParaRPr lang="en-US" b="0" dirty="0"/>
          </a:p>
          <a:p>
            <a:endParaRPr lang="ru-R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0DAA5C-8C99-D3FB-3E23-26014239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16" y="2309811"/>
            <a:ext cx="5530313" cy="34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Ninyi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Nuru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Ulimwengu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Ninyi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nuru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ulimwengu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Mji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hauwezi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kusitirika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ukiwa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juu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mlima”Mt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ody"/>
                <a:ea typeface="Calibri" panose="020F0502020204030204" pitchFamily="34" charset="0"/>
                <a:cs typeface="Times New Roman" panose="02020603050405020304" pitchFamily="18" charset="0"/>
              </a:rPr>
              <a:t> 5 :14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ody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690158"/>
            <a:ext cx="4548187" cy="32335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hawawashi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kuiweka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pishi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kiango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nayo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yawaangaza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wote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waliomo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nyumbani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Mt 5:15)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Vivyo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hivyo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iangaze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mbele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wapate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kuyaona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matendo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wamtukuze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Baba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aliye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mbinguni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Mt 5:16</a:t>
            </a:r>
            <a:endParaRPr lang="ru-RU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EBA8C82B-FF68-E937-7F4F-4D64C26A30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550" r="28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D6320EC-3375-914A-61E9-88988B2F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794E58E-8609-9A1C-5491-7F85CF9D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NINYI NI NANI?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939C3D-4165-3B1C-A817-C9836E6C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5D2EAC-3487-0E13-4F60-6C9D27C2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087A149-F5DE-C939-581D-AB4374D26F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63B1E1E2-ADB1-D710-5456-43504D5F8882}"/>
              </a:ext>
            </a:extLst>
          </p:cNvPr>
          <p:cNvSpPr txBox="1">
            <a:spLocks/>
          </p:cNvSpPr>
          <p:nvPr/>
        </p:nvSpPr>
        <p:spPr>
          <a:xfrm>
            <a:off x="2711463" y="2675189"/>
            <a:ext cx="7280262" cy="1525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ELIMU NI NINI NA NINI UMUHIMU WAKE?</a:t>
            </a:r>
          </a:p>
        </p:txBody>
      </p:sp>
    </p:spTree>
    <p:extLst>
      <p:ext uri="{BB962C8B-B14F-4D97-AF65-F5344CB8AC3E}">
        <p14:creationId xmlns:p14="http://schemas.microsoft.com/office/powerpoint/2010/main" val="1711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MITHALI 4:13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5" y="2374900"/>
            <a:ext cx="4565650" cy="1773030"/>
          </a:xfrm>
        </p:spPr>
        <p:txBody>
          <a:bodyPr/>
          <a:lstStyle/>
          <a:p>
            <a:r>
              <a:rPr lang="en-US" sz="2600" dirty="0"/>
              <a:t>“</a:t>
            </a:r>
            <a:r>
              <a:rPr lang="en-US" sz="2600" dirty="0" err="1"/>
              <a:t>Mkamate</a:t>
            </a:r>
            <a:r>
              <a:rPr lang="en-US" sz="2600" dirty="0"/>
              <a:t> sana </a:t>
            </a:r>
            <a:r>
              <a:rPr lang="en-US" sz="2600" dirty="0" err="1"/>
              <a:t>elimu</a:t>
            </a:r>
            <a:r>
              <a:rPr lang="en-US" sz="2600" dirty="0"/>
              <a:t>, </a:t>
            </a:r>
            <a:r>
              <a:rPr lang="en-US" sz="2600" dirty="0" err="1"/>
              <a:t>usimwache</a:t>
            </a:r>
            <a:r>
              <a:rPr lang="en-US" sz="2600" dirty="0"/>
              <a:t> </a:t>
            </a:r>
            <a:r>
              <a:rPr lang="en-US" sz="2600" dirty="0" err="1"/>
              <a:t>aende</a:t>
            </a:r>
            <a:r>
              <a:rPr lang="en-US" sz="2600" dirty="0"/>
              <a:t> </a:t>
            </a:r>
            <a:r>
              <a:rPr lang="en-US" sz="2600" dirty="0" err="1"/>
              <a:t>zake;Mshike</a:t>
            </a:r>
            <a:r>
              <a:rPr lang="en-US" sz="2600" dirty="0"/>
              <a:t>, </a:t>
            </a:r>
            <a:r>
              <a:rPr lang="en-US" sz="2600" dirty="0" err="1"/>
              <a:t>maana</a:t>
            </a:r>
            <a:r>
              <a:rPr lang="en-US" sz="2600" dirty="0"/>
              <a:t> </a:t>
            </a:r>
            <a:r>
              <a:rPr lang="en-US" sz="2600" dirty="0" err="1"/>
              <a:t>yeye</a:t>
            </a:r>
            <a:r>
              <a:rPr lang="en-US" sz="2600" dirty="0"/>
              <a:t> </a:t>
            </a:r>
            <a:r>
              <a:rPr lang="en-US" sz="2600" dirty="0" err="1"/>
              <a:t>ni</a:t>
            </a:r>
            <a:r>
              <a:rPr lang="en-US" sz="2600" dirty="0"/>
              <a:t> </a:t>
            </a:r>
            <a:r>
              <a:rPr lang="en-US" sz="2600" dirty="0" err="1"/>
              <a:t>uzima</a:t>
            </a:r>
            <a:r>
              <a:rPr lang="en-US" sz="2600" dirty="0"/>
              <a:t> </a:t>
            </a:r>
            <a:r>
              <a:rPr lang="en-US" sz="2600" dirty="0" err="1"/>
              <a:t>wako</a:t>
            </a:r>
            <a:r>
              <a:rPr lang="en-US" sz="2600" dirty="0"/>
              <a:t>.”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692" y="4508291"/>
            <a:ext cx="4774028" cy="19322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Sisi </a:t>
            </a:r>
            <a:r>
              <a:rPr lang="en-US" sz="2600" dirty="0" err="1"/>
              <a:t>tunajua</a:t>
            </a:r>
            <a:r>
              <a:rPr lang="en-US" sz="2600" dirty="0"/>
              <a:t> </a:t>
            </a:r>
            <a:r>
              <a:rPr lang="en-US" sz="2600" dirty="0" err="1"/>
              <a:t>ukombozi</a:t>
            </a:r>
            <a:r>
              <a:rPr lang="en-US" sz="2600" dirty="0"/>
              <a:t>/</a:t>
            </a:r>
            <a:r>
              <a:rPr lang="en-US" sz="2600" dirty="0" err="1"/>
              <a:t>Uzima</a:t>
            </a:r>
            <a:r>
              <a:rPr lang="en-US" sz="2600" dirty="0"/>
              <a:t> </a:t>
            </a:r>
            <a:r>
              <a:rPr lang="en-US" sz="2600" dirty="0" err="1"/>
              <a:t>wetu</a:t>
            </a:r>
            <a:r>
              <a:rPr lang="en-US" sz="2600" dirty="0"/>
              <a:t> </a:t>
            </a:r>
            <a:r>
              <a:rPr lang="en-US" sz="2600" dirty="0" err="1"/>
              <a:t>ni</a:t>
            </a:r>
            <a:r>
              <a:rPr lang="en-US" sz="2600" dirty="0"/>
              <a:t> </a:t>
            </a:r>
            <a:r>
              <a:rPr lang="en-US" sz="2600" dirty="0" err="1"/>
              <a:t>Yesu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Kwa </a:t>
            </a:r>
            <a:r>
              <a:rPr lang="en-US" sz="2600" dirty="0" err="1"/>
              <a:t>nini</a:t>
            </a:r>
            <a:r>
              <a:rPr lang="en-US" sz="2600" dirty="0"/>
              <a:t> </a:t>
            </a:r>
            <a:r>
              <a:rPr lang="en-US" sz="2600" dirty="0" err="1"/>
              <a:t>elimu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 err="1" smtClean="0"/>
              <a:t>nafananishwa</a:t>
            </a:r>
            <a:r>
              <a:rPr lang="en-US" sz="2600" dirty="0" smtClean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masihi</a:t>
            </a:r>
            <a:r>
              <a:rPr lang="en-US" sz="2600" dirty="0"/>
              <a:t> </a:t>
            </a:r>
            <a:r>
              <a:rPr lang="en-US" sz="2600" dirty="0" err="1"/>
              <a:t>wetu</a:t>
            </a:r>
            <a:r>
              <a:rPr lang="en-US" sz="2600" dirty="0"/>
              <a:t>?</a:t>
            </a:r>
          </a:p>
        </p:txBody>
      </p:sp>
      <p:pic>
        <p:nvPicPr>
          <p:cNvPr id="14" name="Picture Placeholder 13" descr="Boat on sunset sea">
            <a:extLst>
              <a:ext uri="{FF2B5EF4-FFF2-40B4-BE49-F238E27FC236}">
                <a16:creationId xmlns=""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8" t="19053" r="-18" b="-174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Malengo</a:t>
            </a:r>
            <a:r>
              <a:rPr lang="en-US" dirty="0"/>
              <a:t> </a:t>
            </a:r>
            <a:r>
              <a:rPr lang="en-US" dirty="0" err="1"/>
              <a:t>makuu</a:t>
            </a:r>
            <a:r>
              <a:rPr lang="en-US" dirty="0"/>
              <a:t> </a:t>
            </a:r>
            <a:r>
              <a:rPr lang="en-US" dirty="0" err="1" smtClean="0"/>
              <a:t>matano</a:t>
            </a:r>
            <a:r>
              <a:rPr lang="en-US" dirty="0" smtClean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Elimu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1311" y="1802296"/>
            <a:ext cx="4708181" cy="4916556"/>
          </a:xfrm>
        </p:spPr>
        <p:txBody>
          <a:bodyPr>
            <a:normAutofit fontScale="92500"/>
          </a:bodyPr>
          <a:lstStyle/>
          <a:p>
            <a:pPr algn="l">
              <a:buFont typeface="+mj-lt"/>
              <a:buAutoNum type="arabicPeriod"/>
            </a:pP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Binafsi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Elimu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muhimu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ukuaji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binafsi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Inawajengea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watu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maarifa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stadi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maadili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muhimu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maisha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kuwasaidia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kufanya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maamuzi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sahihi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kufikia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uwezo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kamili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Inachangia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ustawi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kuridhika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watu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binafsi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Uwezeshaji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Kiuchumi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Elimu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chombo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muhimu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cha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uwezeshaji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kiuchumi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Inafungua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milango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fursa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mbalimbali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kazi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kuongeza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uwezekano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kupata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ajira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kuongeza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kipato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Nguvu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kazi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iliyosoma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muhimu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kiuchumi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kiwango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cha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mtu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binafsi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Kuvunja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mzunguko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1" i="0" dirty="0" err="1">
                <a:solidFill>
                  <a:srgbClr val="374151"/>
                </a:solidFill>
                <a:effectLst/>
                <a:latin typeface="Söhne"/>
              </a:rPr>
              <a:t>Umaskini</a:t>
            </a:r>
            <a:r>
              <a:rPr lang="en-US" sz="18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Elimu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jukumu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kubwa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katika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kuvunja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mzunguko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umaskini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kukuza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mobiliti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Inawapa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watu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njia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kuboresha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hali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kiuchumi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kupata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fursa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bora,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hivyo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kuchangia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chanya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katika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zao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50560" y="1802297"/>
            <a:ext cx="4589050" cy="46780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b="1" i="0" dirty="0" err="1">
                <a:effectLst/>
                <a:latin typeface="Söhne"/>
              </a:rPr>
              <a:t>Ubunifu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en-US" sz="1800" b="1" i="0" dirty="0" err="1">
                <a:effectLst/>
                <a:latin typeface="Söhne"/>
              </a:rPr>
              <a:t>na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en-US" sz="1800" b="1" i="0" dirty="0" err="1">
                <a:effectLst/>
                <a:latin typeface="Söhne"/>
              </a:rPr>
              <a:t>Maendeleo</a:t>
            </a:r>
            <a:r>
              <a:rPr lang="en-US" sz="1800" b="1" i="0" dirty="0">
                <a:effectLst/>
                <a:latin typeface="Söhne"/>
              </a:rPr>
              <a:t>: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Elimu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kichocheo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cha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ubunifu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Inakua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uwezo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kufikiri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kina,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stadi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kutatua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matatizo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ubunifu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hivyo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kuleta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katika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sayansi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teknolojia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sanaa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mengine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iliyosoma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wenye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uwezekano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mkubwa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kuchangia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mabadiliko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mazuri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maendeleo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800" b="0" i="0" dirty="0" err="1">
                <a:solidFill>
                  <a:srgbClr val="374151"/>
                </a:solidFill>
                <a:effectLst/>
                <a:latin typeface="Söhne"/>
              </a:rPr>
              <a:t>kijamii</a:t>
            </a:r>
            <a:r>
              <a:rPr lang="en-US" sz="18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800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900" b="1" i="0" dirty="0" err="1">
                <a:solidFill>
                  <a:srgbClr val="374151"/>
                </a:solidFill>
                <a:effectLst/>
                <a:latin typeface="Söhne"/>
              </a:rPr>
              <a:t>Ushiriki</a:t>
            </a:r>
            <a:r>
              <a:rPr lang="en-US" sz="19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1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9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1" i="0" dirty="0" err="1">
                <a:solidFill>
                  <a:srgbClr val="374151"/>
                </a:solidFill>
                <a:effectLst/>
                <a:latin typeface="Söhne"/>
              </a:rPr>
              <a:t>Kiraia</a:t>
            </a:r>
            <a:r>
              <a:rPr lang="en-US" sz="1900" b="1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Watu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walioelimika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wana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uwezekano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mkubwa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kushiriki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katika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shughuli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za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kiraia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kama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vile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kupiga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kura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huduma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jamii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Wanaelewa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vizuri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masuala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kijamii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na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wana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vifaa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bora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zaidi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vya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kuchangia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kwa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chanya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katika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1900" b="0" i="0" dirty="0" err="1">
                <a:solidFill>
                  <a:srgbClr val="374151"/>
                </a:solidFill>
                <a:effectLst/>
                <a:latin typeface="Söhne"/>
              </a:rPr>
              <a:t>jamii</a:t>
            </a:r>
            <a:r>
              <a:rPr lang="en-US" sz="19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1900" dirty="0"/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AAC6FB5-8EB7-43C0-85D7-7D3CF884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2BA01D9-E339-5083-07B8-0D2204D8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NINYI NI NANI?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E51E7F-5011-7A50-7942-732BAE8D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CAE9C-59ED-76EF-8144-67C4AB7F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B759F9D-7139-BBD3-E93C-994C5DC76C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1815330C-6020-DCD2-9770-105CD66001B1}"/>
              </a:ext>
            </a:extLst>
          </p:cNvPr>
          <p:cNvSpPr txBox="1">
            <a:spLocks/>
          </p:cNvSpPr>
          <p:nvPr/>
        </p:nvSpPr>
        <p:spPr>
          <a:xfrm>
            <a:off x="2711463" y="2675189"/>
            <a:ext cx="7280262" cy="1525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HALI HALISI YA ELIMU NA MASWALI YA KUJIULIZA</a:t>
            </a:r>
          </a:p>
        </p:txBody>
      </p:sp>
    </p:spTree>
    <p:extLst>
      <p:ext uri="{BB962C8B-B14F-4D97-AF65-F5344CB8AC3E}">
        <p14:creationId xmlns:p14="http://schemas.microsoft.com/office/powerpoint/2010/main" val="12721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227</TotalTime>
  <Words>985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Body</vt:lpstr>
      <vt:lpstr>Calibri</vt:lpstr>
      <vt:lpstr>Century Gothic</vt:lpstr>
      <vt:lpstr>Söhne</vt:lpstr>
      <vt:lpstr>Times New Roman</vt:lpstr>
      <vt:lpstr>Wingdings</vt:lpstr>
      <vt:lpstr>Office Theme</vt:lpstr>
      <vt:lpstr>NAFASI YA KANISA NA SHULE ZA KANISA KATIKA MABORESHO YA ELIMU NCHINI TANZANIA.</vt:lpstr>
      <vt:lpstr>YALIYOMO</vt:lpstr>
      <vt:lpstr>NINYI NI NANI?</vt:lpstr>
      <vt:lpstr>Ninyi ni Chumvi ya dunia  (Mt 5:13)</vt:lpstr>
      <vt:lpstr>Ninyi ni Nuru ya Ulimwengu. </vt:lpstr>
      <vt:lpstr>NINYI NI NANI?</vt:lpstr>
      <vt:lpstr>MITHALI 4:13</vt:lpstr>
      <vt:lpstr>Malengo makuu matano ya Elimu</vt:lpstr>
      <vt:lpstr>NINYI NI NANI?</vt:lpstr>
      <vt:lpstr>Kiwango cha Elimu Tanzania(literacy rate)</vt:lpstr>
      <vt:lpstr>Maswali  Matano ya kujiuliza?</vt:lpstr>
      <vt:lpstr>Mambo Matano (5) yanayoharibu Elimu</vt:lpstr>
      <vt:lpstr>NINYI NI NANI?</vt:lpstr>
      <vt:lpstr>Nafasi ya Kanisa na Shule za kanisa katika kuboresha elimu Tanzania.</vt:lpstr>
      <vt:lpstr>PowerPoint Presentation</vt:lpstr>
      <vt:lpstr>“Kumcha Bwana ndiyo mwanzo wa maarifa,lakini wapumbavu hudharau hekima na mafundisho.”</vt:lpstr>
      <vt:lpstr>Ahsanteni sana!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NAFASI YA KANISA NA SHULE ZA KANISA KATIKA MABORESHO YA ELIMU NNCHINI TANZANIA.</dc:title>
  <dc:creator>youngsaviour anderson</dc:creator>
  <cp:lastModifiedBy>Admin</cp:lastModifiedBy>
  <cp:revision>22</cp:revision>
  <dcterms:created xsi:type="dcterms:W3CDTF">2024-02-03T07:06:49Z</dcterms:created>
  <dcterms:modified xsi:type="dcterms:W3CDTF">2024-02-06T10:02:22Z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